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0" r:id="rId1"/>
  </p:sldMasterIdLst>
  <p:notesMasterIdLst>
    <p:notesMasterId r:id="rId32"/>
  </p:notesMasterIdLst>
  <p:handoutMasterIdLst>
    <p:handoutMasterId r:id="rId33"/>
  </p:handoutMasterIdLst>
  <p:sldIdLst>
    <p:sldId id="272" r:id="rId2"/>
    <p:sldId id="273"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271" r:id="rId31"/>
  </p:sldIdLst>
  <p:sldSz cx="9144000" cy="6858000" type="screen4x3"/>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8686"/>
    <a:srgbClr val="959595"/>
    <a:srgbClr val="FFC726"/>
    <a:srgbClr val="DCDCDC"/>
    <a:srgbClr val="B9B9B9"/>
    <a:srgbClr val="E96B10"/>
    <a:srgbClr val="B31B34"/>
    <a:srgbClr val="92499E"/>
    <a:srgbClr val="394F19"/>
    <a:srgbClr val="5C80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79542" autoAdjust="0"/>
  </p:normalViewPr>
  <p:slideViewPr>
    <p:cSldViewPr showGuides="1">
      <p:cViewPr>
        <p:scale>
          <a:sx n="90" d="100"/>
          <a:sy n="90" d="100"/>
        </p:scale>
        <p:origin x="-498" y="-438"/>
      </p:cViewPr>
      <p:guideLst>
        <p:guide orient="horz" pos="3793"/>
        <p:guide orient="horz" pos="845"/>
        <p:guide pos="249"/>
        <p:guide pos="5511"/>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p:scale>
          <a:sx n="70" d="100"/>
          <a:sy n="70" d="100"/>
        </p:scale>
        <p:origin x="-2292" y="-21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Arbeitsblat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Arbeitsblatt2.xlsx"/></Relationships>
</file>

<file path=ppt/charts/_rels/chart5.xml.rels><?xml version="1.0" encoding="UTF-8" standalone="yes"?>
<Relationships xmlns="http://schemas.openxmlformats.org/package/2006/relationships"><Relationship Id="rId1" Type="http://schemas.openxmlformats.org/officeDocument/2006/relationships/oleObject" Target="file:///\\SRCMFS01\DFS-Root\AM\SP\Allgemein\Strategische%20Asset%20Allocation\SAM\Risikocharts.xlsb"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Arbeitsblatt3.xlsx"/></Relationships>
</file>

<file path=ppt/charts/_rels/chart7.xml.rels><?xml version="1.0" encoding="UTF-8" standalone="yes"?>
<Relationships xmlns="http://schemas.openxmlformats.org/package/2006/relationships"><Relationship Id="rId1" Type="http://schemas.openxmlformats.org/officeDocument/2006/relationships/oleObject" Target="Mappe2"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Arbeitsblat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778223112892503E-2"/>
          <c:y val="4.2001449037620299E-2"/>
          <c:w val="0.90836064936737115"/>
          <c:h val="0.68520052431450273"/>
        </c:manualLayout>
      </c:layout>
      <c:scatterChart>
        <c:scatterStyle val="lineMarker"/>
        <c:varyColors val="0"/>
        <c:ser>
          <c:idx val="0"/>
          <c:order val="0"/>
          <c:tx>
            <c:strRef>
              <c:f>LinieWerte!ZR_Art1</c:f>
              <c:strCache>
                <c:ptCount val="1"/>
                <c:pt idx="0">
                  <c:v>GlobalAllocation-StrategiesPlus (S) T: Total Return indexiert brutto in EUR</c:v>
                </c:pt>
              </c:strCache>
            </c:strRef>
          </c:tx>
          <c:spPr>
            <a:ln w="25400">
              <a:solidFill>
                <a:srgbClr val="1E4A76"/>
              </a:solidFill>
              <a:prstDash val="solid"/>
            </a:ln>
          </c:spPr>
          <c:marker>
            <c:symbol val="none"/>
          </c:marker>
          <c:xVal>
            <c:numRef>
              <c:f>LinieWerte!Datum1</c:f>
              <c:numCache>
                <c:formatCode>m/d/yyyy</c:formatCode>
                <c:ptCount val="1598"/>
                <c:pt idx="0">
                  <c:v>39545</c:v>
                </c:pt>
                <c:pt idx="1">
                  <c:v>39546</c:v>
                </c:pt>
                <c:pt idx="2">
                  <c:v>39547</c:v>
                </c:pt>
                <c:pt idx="3">
                  <c:v>39548</c:v>
                </c:pt>
                <c:pt idx="4">
                  <c:v>39549</c:v>
                </c:pt>
                <c:pt idx="5">
                  <c:v>39552</c:v>
                </c:pt>
                <c:pt idx="6">
                  <c:v>39553</c:v>
                </c:pt>
                <c:pt idx="7">
                  <c:v>39554</c:v>
                </c:pt>
                <c:pt idx="8">
                  <c:v>39555</c:v>
                </c:pt>
                <c:pt idx="9">
                  <c:v>39556</c:v>
                </c:pt>
                <c:pt idx="10">
                  <c:v>39559</c:v>
                </c:pt>
                <c:pt idx="11">
                  <c:v>39560</c:v>
                </c:pt>
                <c:pt idx="12">
                  <c:v>39561</c:v>
                </c:pt>
                <c:pt idx="13">
                  <c:v>39562</c:v>
                </c:pt>
                <c:pt idx="14">
                  <c:v>39563</c:v>
                </c:pt>
                <c:pt idx="15">
                  <c:v>39566</c:v>
                </c:pt>
                <c:pt idx="16">
                  <c:v>39567</c:v>
                </c:pt>
                <c:pt idx="17">
                  <c:v>39568</c:v>
                </c:pt>
                <c:pt idx="18">
                  <c:v>39570</c:v>
                </c:pt>
                <c:pt idx="19">
                  <c:v>39573</c:v>
                </c:pt>
                <c:pt idx="20">
                  <c:v>39574</c:v>
                </c:pt>
                <c:pt idx="21">
                  <c:v>39575</c:v>
                </c:pt>
                <c:pt idx="22">
                  <c:v>39576</c:v>
                </c:pt>
                <c:pt idx="23">
                  <c:v>39577</c:v>
                </c:pt>
                <c:pt idx="24">
                  <c:v>39581</c:v>
                </c:pt>
                <c:pt idx="25">
                  <c:v>39582</c:v>
                </c:pt>
                <c:pt idx="26">
                  <c:v>39583</c:v>
                </c:pt>
                <c:pt idx="27">
                  <c:v>39584</c:v>
                </c:pt>
                <c:pt idx="28">
                  <c:v>39587</c:v>
                </c:pt>
                <c:pt idx="29">
                  <c:v>39588</c:v>
                </c:pt>
                <c:pt idx="30">
                  <c:v>39589</c:v>
                </c:pt>
                <c:pt idx="31">
                  <c:v>39591</c:v>
                </c:pt>
                <c:pt idx="32">
                  <c:v>39594</c:v>
                </c:pt>
                <c:pt idx="33">
                  <c:v>39595</c:v>
                </c:pt>
                <c:pt idx="34">
                  <c:v>39596</c:v>
                </c:pt>
                <c:pt idx="35">
                  <c:v>39597</c:v>
                </c:pt>
                <c:pt idx="36">
                  <c:v>39598</c:v>
                </c:pt>
                <c:pt idx="37">
                  <c:v>39601</c:v>
                </c:pt>
                <c:pt idx="38">
                  <c:v>39602</c:v>
                </c:pt>
                <c:pt idx="39">
                  <c:v>39603</c:v>
                </c:pt>
                <c:pt idx="40">
                  <c:v>39604</c:v>
                </c:pt>
                <c:pt idx="41">
                  <c:v>39605</c:v>
                </c:pt>
                <c:pt idx="42">
                  <c:v>39608</c:v>
                </c:pt>
                <c:pt idx="43">
                  <c:v>39609</c:v>
                </c:pt>
                <c:pt idx="44">
                  <c:v>39610</c:v>
                </c:pt>
                <c:pt idx="45">
                  <c:v>39611</c:v>
                </c:pt>
                <c:pt idx="46">
                  <c:v>39612</c:v>
                </c:pt>
                <c:pt idx="47">
                  <c:v>39615</c:v>
                </c:pt>
                <c:pt idx="48">
                  <c:v>39616</c:v>
                </c:pt>
                <c:pt idx="49">
                  <c:v>39617</c:v>
                </c:pt>
                <c:pt idx="50">
                  <c:v>39618</c:v>
                </c:pt>
                <c:pt idx="51">
                  <c:v>39619</c:v>
                </c:pt>
                <c:pt idx="52">
                  <c:v>39622</c:v>
                </c:pt>
                <c:pt idx="53">
                  <c:v>39623</c:v>
                </c:pt>
                <c:pt idx="54">
                  <c:v>39624</c:v>
                </c:pt>
                <c:pt idx="55">
                  <c:v>39625</c:v>
                </c:pt>
                <c:pt idx="56">
                  <c:v>39626</c:v>
                </c:pt>
                <c:pt idx="57">
                  <c:v>39629</c:v>
                </c:pt>
                <c:pt idx="58">
                  <c:v>39630</c:v>
                </c:pt>
                <c:pt idx="59">
                  <c:v>39631</c:v>
                </c:pt>
                <c:pt idx="60">
                  <c:v>39632</c:v>
                </c:pt>
                <c:pt idx="61">
                  <c:v>39633</c:v>
                </c:pt>
                <c:pt idx="62">
                  <c:v>39636</c:v>
                </c:pt>
                <c:pt idx="63">
                  <c:v>39637</c:v>
                </c:pt>
                <c:pt idx="64">
                  <c:v>39638</c:v>
                </c:pt>
                <c:pt idx="65">
                  <c:v>39639</c:v>
                </c:pt>
                <c:pt idx="66">
                  <c:v>39640</c:v>
                </c:pt>
                <c:pt idx="67">
                  <c:v>39643</c:v>
                </c:pt>
                <c:pt idx="68">
                  <c:v>39644</c:v>
                </c:pt>
                <c:pt idx="69">
                  <c:v>39645</c:v>
                </c:pt>
                <c:pt idx="70">
                  <c:v>39646</c:v>
                </c:pt>
                <c:pt idx="71">
                  <c:v>39647</c:v>
                </c:pt>
                <c:pt idx="72">
                  <c:v>39650</c:v>
                </c:pt>
                <c:pt idx="73">
                  <c:v>39651</c:v>
                </c:pt>
                <c:pt idx="74">
                  <c:v>39652</c:v>
                </c:pt>
                <c:pt idx="75">
                  <c:v>39653</c:v>
                </c:pt>
                <c:pt idx="76">
                  <c:v>39654</c:v>
                </c:pt>
                <c:pt idx="77">
                  <c:v>39657</c:v>
                </c:pt>
                <c:pt idx="78">
                  <c:v>39658</c:v>
                </c:pt>
                <c:pt idx="79">
                  <c:v>39659</c:v>
                </c:pt>
                <c:pt idx="80">
                  <c:v>39660</c:v>
                </c:pt>
                <c:pt idx="81">
                  <c:v>39661</c:v>
                </c:pt>
                <c:pt idx="82">
                  <c:v>39664</c:v>
                </c:pt>
                <c:pt idx="83">
                  <c:v>39665</c:v>
                </c:pt>
                <c:pt idx="84">
                  <c:v>39666</c:v>
                </c:pt>
                <c:pt idx="85">
                  <c:v>39667</c:v>
                </c:pt>
                <c:pt idx="86">
                  <c:v>39668</c:v>
                </c:pt>
                <c:pt idx="87">
                  <c:v>39671</c:v>
                </c:pt>
                <c:pt idx="88">
                  <c:v>39672</c:v>
                </c:pt>
                <c:pt idx="89">
                  <c:v>39673</c:v>
                </c:pt>
                <c:pt idx="90">
                  <c:v>39674</c:v>
                </c:pt>
                <c:pt idx="91">
                  <c:v>39678</c:v>
                </c:pt>
                <c:pt idx="92">
                  <c:v>39679</c:v>
                </c:pt>
                <c:pt idx="93">
                  <c:v>39680</c:v>
                </c:pt>
                <c:pt idx="94">
                  <c:v>39681</c:v>
                </c:pt>
                <c:pt idx="95">
                  <c:v>39682</c:v>
                </c:pt>
                <c:pt idx="96">
                  <c:v>39685</c:v>
                </c:pt>
                <c:pt idx="97">
                  <c:v>39686</c:v>
                </c:pt>
                <c:pt idx="98">
                  <c:v>39687</c:v>
                </c:pt>
                <c:pt idx="99">
                  <c:v>39688</c:v>
                </c:pt>
                <c:pt idx="100">
                  <c:v>39689</c:v>
                </c:pt>
                <c:pt idx="101">
                  <c:v>39692</c:v>
                </c:pt>
                <c:pt idx="102">
                  <c:v>39693</c:v>
                </c:pt>
                <c:pt idx="103">
                  <c:v>39694</c:v>
                </c:pt>
                <c:pt idx="104">
                  <c:v>39695</c:v>
                </c:pt>
                <c:pt idx="105">
                  <c:v>39696</c:v>
                </c:pt>
                <c:pt idx="106">
                  <c:v>39699</c:v>
                </c:pt>
                <c:pt idx="107">
                  <c:v>39700</c:v>
                </c:pt>
                <c:pt idx="108">
                  <c:v>39701</c:v>
                </c:pt>
                <c:pt idx="109">
                  <c:v>39702</c:v>
                </c:pt>
                <c:pt idx="110">
                  <c:v>39703</c:v>
                </c:pt>
                <c:pt idx="111">
                  <c:v>39706</c:v>
                </c:pt>
                <c:pt idx="112">
                  <c:v>39707</c:v>
                </c:pt>
                <c:pt idx="113">
                  <c:v>39708</c:v>
                </c:pt>
                <c:pt idx="114">
                  <c:v>39709</c:v>
                </c:pt>
                <c:pt idx="115">
                  <c:v>39710</c:v>
                </c:pt>
                <c:pt idx="116">
                  <c:v>39713</c:v>
                </c:pt>
                <c:pt idx="117">
                  <c:v>39714</c:v>
                </c:pt>
                <c:pt idx="118">
                  <c:v>39715</c:v>
                </c:pt>
                <c:pt idx="119">
                  <c:v>39716</c:v>
                </c:pt>
                <c:pt idx="120">
                  <c:v>39717</c:v>
                </c:pt>
                <c:pt idx="121">
                  <c:v>39720</c:v>
                </c:pt>
                <c:pt idx="122">
                  <c:v>39721</c:v>
                </c:pt>
                <c:pt idx="123">
                  <c:v>39722</c:v>
                </c:pt>
                <c:pt idx="124">
                  <c:v>39723</c:v>
                </c:pt>
                <c:pt idx="125">
                  <c:v>39724</c:v>
                </c:pt>
                <c:pt idx="126">
                  <c:v>39727</c:v>
                </c:pt>
                <c:pt idx="127">
                  <c:v>39728</c:v>
                </c:pt>
                <c:pt idx="128">
                  <c:v>39729</c:v>
                </c:pt>
                <c:pt idx="129">
                  <c:v>39730</c:v>
                </c:pt>
                <c:pt idx="130">
                  <c:v>39731</c:v>
                </c:pt>
                <c:pt idx="131">
                  <c:v>39734</c:v>
                </c:pt>
                <c:pt idx="132">
                  <c:v>39735</c:v>
                </c:pt>
                <c:pt idx="133">
                  <c:v>39736</c:v>
                </c:pt>
                <c:pt idx="134">
                  <c:v>39737</c:v>
                </c:pt>
                <c:pt idx="135">
                  <c:v>39738</c:v>
                </c:pt>
                <c:pt idx="136">
                  <c:v>39741</c:v>
                </c:pt>
                <c:pt idx="137">
                  <c:v>39742</c:v>
                </c:pt>
                <c:pt idx="138">
                  <c:v>39743</c:v>
                </c:pt>
                <c:pt idx="139">
                  <c:v>39744</c:v>
                </c:pt>
                <c:pt idx="140">
                  <c:v>39745</c:v>
                </c:pt>
                <c:pt idx="141">
                  <c:v>39748</c:v>
                </c:pt>
                <c:pt idx="142">
                  <c:v>39749</c:v>
                </c:pt>
                <c:pt idx="143">
                  <c:v>39750</c:v>
                </c:pt>
                <c:pt idx="144">
                  <c:v>39751</c:v>
                </c:pt>
                <c:pt idx="145">
                  <c:v>39752</c:v>
                </c:pt>
                <c:pt idx="146">
                  <c:v>39755</c:v>
                </c:pt>
                <c:pt idx="147">
                  <c:v>39756</c:v>
                </c:pt>
                <c:pt idx="148">
                  <c:v>39757</c:v>
                </c:pt>
                <c:pt idx="149">
                  <c:v>39758</c:v>
                </c:pt>
                <c:pt idx="150">
                  <c:v>39759</c:v>
                </c:pt>
                <c:pt idx="151">
                  <c:v>39762</c:v>
                </c:pt>
                <c:pt idx="152">
                  <c:v>39763</c:v>
                </c:pt>
                <c:pt idx="153">
                  <c:v>39764</c:v>
                </c:pt>
                <c:pt idx="154">
                  <c:v>39765</c:v>
                </c:pt>
                <c:pt idx="155">
                  <c:v>39766</c:v>
                </c:pt>
                <c:pt idx="156">
                  <c:v>39769</c:v>
                </c:pt>
                <c:pt idx="157">
                  <c:v>39770</c:v>
                </c:pt>
                <c:pt idx="158">
                  <c:v>39771</c:v>
                </c:pt>
                <c:pt idx="159">
                  <c:v>39772</c:v>
                </c:pt>
                <c:pt idx="160">
                  <c:v>39773</c:v>
                </c:pt>
                <c:pt idx="161">
                  <c:v>39776</c:v>
                </c:pt>
                <c:pt idx="162">
                  <c:v>39777</c:v>
                </c:pt>
                <c:pt idx="163">
                  <c:v>39778</c:v>
                </c:pt>
                <c:pt idx="164">
                  <c:v>39779</c:v>
                </c:pt>
                <c:pt idx="165">
                  <c:v>39780</c:v>
                </c:pt>
                <c:pt idx="166">
                  <c:v>39783</c:v>
                </c:pt>
                <c:pt idx="167">
                  <c:v>39784</c:v>
                </c:pt>
                <c:pt idx="168">
                  <c:v>39785</c:v>
                </c:pt>
                <c:pt idx="169">
                  <c:v>39786</c:v>
                </c:pt>
                <c:pt idx="170">
                  <c:v>39787</c:v>
                </c:pt>
                <c:pt idx="171">
                  <c:v>39791</c:v>
                </c:pt>
                <c:pt idx="172">
                  <c:v>39792</c:v>
                </c:pt>
                <c:pt idx="173">
                  <c:v>39793</c:v>
                </c:pt>
                <c:pt idx="174">
                  <c:v>39794</c:v>
                </c:pt>
                <c:pt idx="175">
                  <c:v>39797</c:v>
                </c:pt>
                <c:pt idx="176">
                  <c:v>39798</c:v>
                </c:pt>
                <c:pt idx="177">
                  <c:v>39799</c:v>
                </c:pt>
                <c:pt idx="178">
                  <c:v>39800</c:v>
                </c:pt>
                <c:pt idx="179">
                  <c:v>39801</c:v>
                </c:pt>
                <c:pt idx="180">
                  <c:v>39804</c:v>
                </c:pt>
                <c:pt idx="181">
                  <c:v>39805</c:v>
                </c:pt>
                <c:pt idx="182">
                  <c:v>39811</c:v>
                </c:pt>
                <c:pt idx="183">
                  <c:v>39812</c:v>
                </c:pt>
                <c:pt idx="184">
                  <c:v>39815</c:v>
                </c:pt>
                <c:pt idx="185">
                  <c:v>39818</c:v>
                </c:pt>
                <c:pt idx="186">
                  <c:v>39820</c:v>
                </c:pt>
                <c:pt idx="187">
                  <c:v>39821</c:v>
                </c:pt>
                <c:pt idx="188">
                  <c:v>39822</c:v>
                </c:pt>
                <c:pt idx="189">
                  <c:v>39825</c:v>
                </c:pt>
                <c:pt idx="190">
                  <c:v>39826</c:v>
                </c:pt>
                <c:pt idx="191">
                  <c:v>39827</c:v>
                </c:pt>
                <c:pt idx="192">
                  <c:v>39828</c:v>
                </c:pt>
                <c:pt idx="193">
                  <c:v>39829</c:v>
                </c:pt>
                <c:pt idx="194">
                  <c:v>39832</c:v>
                </c:pt>
                <c:pt idx="195">
                  <c:v>39833</c:v>
                </c:pt>
                <c:pt idx="196">
                  <c:v>39834</c:v>
                </c:pt>
                <c:pt idx="197">
                  <c:v>39835</c:v>
                </c:pt>
                <c:pt idx="198">
                  <c:v>39836</c:v>
                </c:pt>
                <c:pt idx="199">
                  <c:v>39839</c:v>
                </c:pt>
                <c:pt idx="200">
                  <c:v>39840</c:v>
                </c:pt>
                <c:pt idx="201">
                  <c:v>39841</c:v>
                </c:pt>
                <c:pt idx="202">
                  <c:v>39842</c:v>
                </c:pt>
                <c:pt idx="203">
                  <c:v>39843</c:v>
                </c:pt>
                <c:pt idx="204">
                  <c:v>39846</c:v>
                </c:pt>
                <c:pt idx="205">
                  <c:v>39847</c:v>
                </c:pt>
                <c:pt idx="206">
                  <c:v>39848</c:v>
                </c:pt>
                <c:pt idx="207">
                  <c:v>39849</c:v>
                </c:pt>
                <c:pt idx="208">
                  <c:v>39850</c:v>
                </c:pt>
                <c:pt idx="209">
                  <c:v>39853</c:v>
                </c:pt>
                <c:pt idx="210">
                  <c:v>39854</c:v>
                </c:pt>
                <c:pt idx="211">
                  <c:v>39855</c:v>
                </c:pt>
                <c:pt idx="212">
                  <c:v>39856</c:v>
                </c:pt>
                <c:pt idx="213">
                  <c:v>39857</c:v>
                </c:pt>
                <c:pt idx="214">
                  <c:v>39860</c:v>
                </c:pt>
                <c:pt idx="215">
                  <c:v>39861</c:v>
                </c:pt>
                <c:pt idx="216">
                  <c:v>39862</c:v>
                </c:pt>
                <c:pt idx="217">
                  <c:v>39863</c:v>
                </c:pt>
                <c:pt idx="218">
                  <c:v>39864</c:v>
                </c:pt>
                <c:pt idx="219">
                  <c:v>39867</c:v>
                </c:pt>
                <c:pt idx="220">
                  <c:v>39868</c:v>
                </c:pt>
                <c:pt idx="221">
                  <c:v>39869</c:v>
                </c:pt>
                <c:pt idx="222">
                  <c:v>39870</c:v>
                </c:pt>
                <c:pt idx="223">
                  <c:v>39871</c:v>
                </c:pt>
                <c:pt idx="224">
                  <c:v>39874</c:v>
                </c:pt>
                <c:pt idx="225">
                  <c:v>39875</c:v>
                </c:pt>
                <c:pt idx="226">
                  <c:v>39876</c:v>
                </c:pt>
                <c:pt idx="227">
                  <c:v>39877</c:v>
                </c:pt>
                <c:pt idx="228">
                  <c:v>39878</c:v>
                </c:pt>
                <c:pt idx="229">
                  <c:v>39881</c:v>
                </c:pt>
                <c:pt idx="230">
                  <c:v>39882</c:v>
                </c:pt>
                <c:pt idx="231">
                  <c:v>39883</c:v>
                </c:pt>
                <c:pt idx="232">
                  <c:v>39884</c:v>
                </c:pt>
                <c:pt idx="233">
                  <c:v>39885</c:v>
                </c:pt>
                <c:pt idx="234">
                  <c:v>39888</c:v>
                </c:pt>
                <c:pt idx="235">
                  <c:v>39889</c:v>
                </c:pt>
                <c:pt idx="236">
                  <c:v>39890</c:v>
                </c:pt>
                <c:pt idx="237">
                  <c:v>39891</c:v>
                </c:pt>
                <c:pt idx="238">
                  <c:v>39892</c:v>
                </c:pt>
                <c:pt idx="239">
                  <c:v>39895</c:v>
                </c:pt>
                <c:pt idx="240">
                  <c:v>39896</c:v>
                </c:pt>
                <c:pt idx="241">
                  <c:v>39897</c:v>
                </c:pt>
                <c:pt idx="242">
                  <c:v>39898</c:v>
                </c:pt>
                <c:pt idx="243">
                  <c:v>39899</c:v>
                </c:pt>
                <c:pt idx="244">
                  <c:v>39902</c:v>
                </c:pt>
                <c:pt idx="245">
                  <c:v>39903</c:v>
                </c:pt>
                <c:pt idx="246">
                  <c:v>39904</c:v>
                </c:pt>
                <c:pt idx="247">
                  <c:v>39905</c:v>
                </c:pt>
                <c:pt idx="248">
                  <c:v>39906</c:v>
                </c:pt>
                <c:pt idx="249">
                  <c:v>39909</c:v>
                </c:pt>
                <c:pt idx="250">
                  <c:v>39910</c:v>
                </c:pt>
                <c:pt idx="251">
                  <c:v>39911</c:v>
                </c:pt>
                <c:pt idx="252">
                  <c:v>39912</c:v>
                </c:pt>
                <c:pt idx="253">
                  <c:v>39917</c:v>
                </c:pt>
                <c:pt idx="254">
                  <c:v>39918</c:v>
                </c:pt>
                <c:pt idx="255">
                  <c:v>39919</c:v>
                </c:pt>
                <c:pt idx="256">
                  <c:v>39920</c:v>
                </c:pt>
                <c:pt idx="257">
                  <c:v>39923</c:v>
                </c:pt>
                <c:pt idx="258">
                  <c:v>39924</c:v>
                </c:pt>
                <c:pt idx="259">
                  <c:v>39925</c:v>
                </c:pt>
                <c:pt idx="260">
                  <c:v>39926</c:v>
                </c:pt>
                <c:pt idx="261">
                  <c:v>39927</c:v>
                </c:pt>
                <c:pt idx="262">
                  <c:v>39930</c:v>
                </c:pt>
                <c:pt idx="263">
                  <c:v>39931</c:v>
                </c:pt>
                <c:pt idx="264">
                  <c:v>39932</c:v>
                </c:pt>
                <c:pt idx="265">
                  <c:v>39933</c:v>
                </c:pt>
                <c:pt idx="266">
                  <c:v>39937</c:v>
                </c:pt>
                <c:pt idx="267">
                  <c:v>39938</c:v>
                </c:pt>
                <c:pt idx="268">
                  <c:v>39939</c:v>
                </c:pt>
                <c:pt idx="269">
                  <c:v>39940</c:v>
                </c:pt>
                <c:pt idx="270">
                  <c:v>39941</c:v>
                </c:pt>
                <c:pt idx="271">
                  <c:v>39944</c:v>
                </c:pt>
                <c:pt idx="272">
                  <c:v>39945</c:v>
                </c:pt>
                <c:pt idx="273">
                  <c:v>39946</c:v>
                </c:pt>
                <c:pt idx="274">
                  <c:v>39947</c:v>
                </c:pt>
                <c:pt idx="275">
                  <c:v>39948</c:v>
                </c:pt>
                <c:pt idx="276">
                  <c:v>39951</c:v>
                </c:pt>
                <c:pt idx="277">
                  <c:v>39952</c:v>
                </c:pt>
                <c:pt idx="278">
                  <c:v>39953</c:v>
                </c:pt>
                <c:pt idx="279">
                  <c:v>39955</c:v>
                </c:pt>
                <c:pt idx="280">
                  <c:v>39958</c:v>
                </c:pt>
                <c:pt idx="281">
                  <c:v>39959</c:v>
                </c:pt>
                <c:pt idx="282">
                  <c:v>39960</c:v>
                </c:pt>
                <c:pt idx="283">
                  <c:v>39961</c:v>
                </c:pt>
                <c:pt idx="284">
                  <c:v>39962</c:v>
                </c:pt>
                <c:pt idx="285">
                  <c:v>39966</c:v>
                </c:pt>
                <c:pt idx="286">
                  <c:v>39967</c:v>
                </c:pt>
                <c:pt idx="287">
                  <c:v>39968</c:v>
                </c:pt>
                <c:pt idx="288">
                  <c:v>39969</c:v>
                </c:pt>
                <c:pt idx="289">
                  <c:v>39972</c:v>
                </c:pt>
                <c:pt idx="290">
                  <c:v>39973</c:v>
                </c:pt>
                <c:pt idx="291">
                  <c:v>39974</c:v>
                </c:pt>
                <c:pt idx="292">
                  <c:v>39976</c:v>
                </c:pt>
                <c:pt idx="293">
                  <c:v>39979</c:v>
                </c:pt>
                <c:pt idx="294">
                  <c:v>39980</c:v>
                </c:pt>
                <c:pt idx="295">
                  <c:v>39981</c:v>
                </c:pt>
                <c:pt idx="296">
                  <c:v>39982</c:v>
                </c:pt>
                <c:pt idx="297">
                  <c:v>39983</c:v>
                </c:pt>
                <c:pt idx="298">
                  <c:v>39986</c:v>
                </c:pt>
                <c:pt idx="299">
                  <c:v>39987</c:v>
                </c:pt>
                <c:pt idx="300">
                  <c:v>39988</c:v>
                </c:pt>
                <c:pt idx="301">
                  <c:v>39989</c:v>
                </c:pt>
                <c:pt idx="302">
                  <c:v>39990</c:v>
                </c:pt>
                <c:pt idx="303">
                  <c:v>39993</c:v>
                </c:pt>
                <c:pt idx="304">
                  <c:v>39994</c:v>
                </c:pt>
                <c:pt idx="305">
                  <c:v>39995</c:v>
                </c:pt>
                <c:pt idx="306">
                  <c:v>39996</c:v>
                </c:pt>
                <c:pt idx="307">
                  <c:v>39997</c:v>
                </c:pt>
                <c:pt idx="308">
                  <c:v>40000</c:v>
                </c:pt>
                <c:pt idx="309">
                  <c:v>40001</c:v>
                </c:pt>
                <c:pt idx="310">
                  <c:v>40002</c:v>
                </c:pt>
                <c:pt idx="311">
                  <c:v>40003</c:v>
                </c:pt>
                <c:pt idx="312">
                  <c:v>40004</c:v>
                </c:pt>
                <c:pt idx="313">
                  <c:v>40007</c:v>
                </c:pt>
                <c:pt idx="314">
                  <c:v>40008</c:v>
                </c:pt>
                <c:pt idx="315">
                  <c:v>40009</c:v>
                </c:pt>
                <c:pt idx="316">
                  <c:v>40010</c:v>
                </c:pt>
                <c:pt idx="317">
                  <c:v>40011</c:v>
                </c:pt>
                <c:pt idx="318">
                  <c:v>40014</c:v>
                </c:pt>
                <c:pt idx="319">
                  <c:v>40015</c:v>
                </c:pt>
                <c:pt idx="320">
                  <c:v>40016</c:v>
                </c:pt>
                <c:pt idx="321">
                  <c:v>40017</c:v>
                </c:pt>
                <c:pt idx="322">
                  <c:v>40018</c:v>
                </c:pt>
                <c:pt idx="323">
                  <c:v>40021</c:v>
                </c:pt>
                <c:pt idx="324">
                  <c:v>40022</c:v>
                </c:pt>
                <c:pt idx="325">
                  <c:v>40023</c:v>
                </c:pt>
                <c:pt idx="326">
                  <c:v>40024</c:v>
                </c:pt>
                <c:pt idx="327">
                  <c:v>40025</c:v>
                </c:pt>
                <c:pt idx="328">
                  <c:v>40028</c:v>
                </c:pt>
                <c:pt idx="329">
                  <c:v>40029</c:v>
                </c:pt>
                <c:pt idx="330">
                  <c:v>40030</c:v>
                </c:pt>
                <c:pt idx="331">
                  <c:v>40031</c:v>
                </c:pt>
                <c:pt idx="332">
                  <c:v>40032</c:v>
                </c:pt>
                <c:pt idx="333">
                  <c:v>40035</c:v>
                </c:pt>
                <c:pt idx="334">
                  <c:v>40036</c:v>
                </c:pt>
                <c:pt idx="335">
                  <c:v>40037</c:v>
                </c:pt>
                <c:pt idx="336">
                  <c:v>40038</c:v>
                </c:pt>
                <c:pt idx="337">
                  <c:v>40039</c:v>
                </c:pt>
                <c:pt idx="338">
                  <c:v>40042</c:v>
                </c:pt>
                <c:pt idx="339">
                  <c:v>40043</c:v>
                </c:pt>
                <c:pt idx="340">
                  <c:v>40044</c:v>
                </c:pt>
                <c:pt idx="341">
                  <c:v>40045</c:v>
                </c:pt>
                <c:pt idx="342">
                  <c:v>40046</c:v>
                </c:pt>
                <c:pt idx="343">
                  <c:v>40049</c:v>
                </c:pt>
                <c:pt idx="344">
                  <c:v>40050</c:v>
                </c:pt>
                <c:pt idx="345">
                  <c:v>40051</c:v>
                </c:pt>
                <c:pt idx="346">
                  <c:v>40052</c:v>
                </c:pt>
                <c:pt idx="347">
                  <c:v>40053</c:v>
                </c:pt>
                <c:pt idx="348">
                  <c:v>40056</c:v>
                </c:pt>
                <c:pt idx="349">
                  <c:v>40057</c:v>
                </c:pt>
                <c:pt idx="350">
                  <c:v>40058</c:v>
                </c:pt>
                <c:pt idx="351">
                  <c:v>40059</c:v>
                </c:pt>
                <c:pt idx="352">
                  <c:v>40060</c:v>
                </c:pt>
                <c:pt idx="353">
                  <c:v>40063</c:v>
                </c:pt>
                <c:pt idx="354">
                  <c:v>40064</c:v>
                </c:pt>
                <c:pt idx="355">
                  <c:v>40065</c:v>
                </c:pt>
                <c:pt idx="356">
                  <c:v>40066</c:v>
                </c:pt>
                <c:pt idx="357">
                  <c:v>40067</c:v>
                </c:pt>
                <c:pt idx="358">
                  <c:v>40070</c:v>
                </c:pt>
                <c:pt idx="359">
                  <c:v>40071</c:v>
                </c:pt>
                <c:pt idx="360">
                  <c:v>40072</c:v>
                </c:pt>
                <c:pt idx="361">
                  <c:v>40073</c:v>
                </c:pt>
                <c:pt idx="362">
                  <c:v>40074</c:v>
                </c:pt>
                <c:pt idx="363">
                  <c:v>40077</c:v>
                </c:pt>
                <c:pt idx="364">
                  <c:v>40078</c:v>
                </c:pt>
                <c:pt idx="365">
                  <c:v>40079</c:v>
                </c:pt>
                <c:pt idx="366">
                  <c:v>40080</c:v>
                </c:pt>
                <c:pt idx="367">
                  <c:v>40081</c:v>
                </c:pt>
                <c:pt idx="368">
                  <c:v>40084</c:v>
                </c:pt>
                <c:pt idx="369">
                  <c:v>40085</c:v>
                </c:pt>
                <c:pt idx="370">
                  <c:v>40086</c:v>
                </c:pt>
                <c:pt idx="371">
                  <c:v>40087</c:v>
                </c:pt>
                <c:pt idx="372">
                  <c:v>40088</c:v>
                </c:pt>
                <c:pt idx="373">
                  <c:v>40091</c:v>
                </c:pt>
                <c:pt idx="374">
                  <c:v>40092</c:v>
                </c:pt>
                <c:pt idx="375">
                  <c:v>40093</c:v>
                </c:pt>
                <c:pt idx="376">
                  <c:v>40094</c:v>
                </c:pt>
                <c:pt idx="377">
                  <c:v>40095</c:v>
                </c:pt>
                <c:pt idx="378">
                  <c:v>40098</c:v>
                </c:pt>
                <c:pt idx="379">
                  <c:v>40099</c:v>
                </c:pt>
                <c:pt idx="380">
                  <c:v>40100</c:v>
                </c:pt>
                <c:pt idx="381">
                  <c:v>40101</c:v>
                </c:pt>
                <c:pt idx="382">
                  <c:v>40102</c:v>
                </c:pt>
                <c:pt idx="383">
                  <c:v>40105</c:v>
                </c:pt>
                <c:pt idx="384">
                  <c:v>40106</c:v>
                </c:pt>
                <c:pt idx="385">
                  <c:v>40107</c:v>
                </c:pt>
                <c:pt idx="386">
                  <c:v>40108</c:v>
                </c:pt>
                <c:pt idx="387">
                  <c:v>40109</c:v>
                </c:pt>
                <c:pt idx="388">
                  <c:v>40113</c:v>
                </c:pt>
                <c:pt idx="389">
                  <c:v>40114</c:v>
                </c:pt>
                <c:pt idx="390">
                  <c:v>40115</c:v>
                </c:pt>
                <c:pt idx="391">
                  <c:v>40116</c:v>
                </c:pt>
                <c:pt idx="392">
                  <c:v>40119</c:v>
                </c:pt>
                <c:pt idx="393">
                  <c:v>40120</c:v>
                </c:pt>
                <c:pt idx="394">
                  <c:v>40121</c:v>
                </c:pt>
                <c:pt idx="395">
                  <c:v>40122</c:v>
                </c:pt>
                <c:pt idx="396">
                  <c:v>40123</c:v>
                </c:pt>
                <c:pt idx="397">
                  <c:v>40126</c:v>
                </c:pt>
                <c:pt idx="398">
                  <c:v>40127</c:v>
                </c:pt>
                <c:pt idx="399">
                  <c:v>40128</c:v>
                </c:pt>
                <c:pt idx="400">
                  <c:v>40129</c:v>
                </c:pt>
                <c:pt idx="401">
                  <c:v>40130</c:v>
                </c:pt>
                <c:pt idx="402">
                  <c:v>40133</c:v>
                </c:pt>
                <c:pt idx="403">
                  <c:v>40134</c:v>
                </c:pt>
                <c:pt idx="404">
                  <c:v>40135</c:v>
                </c:pt>
                <c:pt idx="405">
                  <c:v>40136</c:v>
                </c:pt>
                <c:pt idx="406">
                  <c:v>40137</c:v>
                </c:pt>
                <c:pt idx="407">
                  <c:v>40140</c:v>
                </c:pt>
                <c:pt idx="408">
                  <c:v>40141</c:v>
                </c:pt>
                <c:pt idx="409">
                  <c:v>40142</c:v>
                </c:pt>
                <c:pt idx="410">
                  <c:v>40143</c:v>
                </c:pt>
                <c:pt idx="411">
                  <c:v>40144</c:v>
                </c:pt>
                <c:pt idx="412">
                  <c:v>40147</c:v>
                </c:pt>
                <c:pt idx="413">
                  <c:v>40148</c:v>
                </c:pt>
                <c:pt idx="414">
                  <c:v>40149</c:v>
                </c:pt>
                <c:pt idx="415">
                  <c:v>40150</c:v>
                </c:pt>
                <c:pt idx="416">
                  <c:v>40151</c:v>
                </c:pt>
                <c:pt idx="417">
                  <c:v>40154</c:v>
                </c:pt>
                <c:pt idx="418">
                  <c:v>40156</c:v>
                </c:pt>
                <c:pt idx="419">
                  <c:v>40157</c:v>
                </c:pt>
                <c:pt idx="420">
                  <c:v>40158</c:v>
                </c:pt>
                <c:pt idx="421">
                  <c:v>40161</c:v>
                </c:pt>
                <c:pt idx="422">
                  <c:v>40162</c:v>
                </c:pt>
                <c:pt idx="423">
                  <c:v>40163</c:v>
                </c:pt>
                <c:pt idx="424">
                  <c:v>40164</c:v>
                </c:pt>
                <c:pt idx="425">
                  <c:v>40165</c:v>
                </c:pt>
                <c:pt idx="426">
                  <c:v>40168</c:v>
                </c:pt>
                <c:pt idx="427">
                  <c:v>40169</c:v>
                </c:pt>
                <c:pt idx="428">
                  <c:v>40170</c:v>
                </c:pt>
                <c:pt idx="429">
                  <c:v>40175</c:v>
                </c:pt>
                <c:pt idx="430">
                  <c:v>40176</c:v>
                </c:pt>
                <c:pt idx="431">
                  <c:v>40177</c:v>
                </c:pt>
                <c:pt idx="432">
                  <c:v>40182</c:v>
                </c:pt>
                <c:pt idx="433">
                  <c:v>40183</c:v>
                </c:pt>
                <c:pt idx="434">
                  <c:v>40185</c:v>
                </c:pt>
                <c:pt idx="435">
                  <c:v>40186</c:v>
                </c:pt>
                <c:pt idx="436">
                  <c:v>40189</c:v>
                </c:pt>
                <c:pt idx="437">
                  <c:v>40190</c:v>
                </c:pt>
                <c:pt idx="438">
                  <c:v>40191</c:v>
                </c:pt>
                <c:pt idx="439">
                  <c:v>40192</c:v>
                </c:pt>
                <c:pt idx="440">
                  <c:v>40193</c:v>
                </c:pt>
                <c:pt idx="441">
                  <c:v>40196</c:v>
                </c:pt>
                <c:pt idx="442">
                  <c:v>40197</c:v>
                </c:pt>
                <c:pt idx="443">
                  <c:v>40198</c:v>
                </c:pt>
                <c:pt idx="444">
                  <c:v>40199</c:v>
                </c:pt>
                <c:pt idx="445">
                  <c:v>40200</c:v>
                </c:pt>
                <c:pt idx="446">
                  <c:v>40203</c:v>
                </c:pt>
                <c:pt idx="447">
                  <c:v>40204</c:v>
                </c:pt>
                <c:pt idx="448">
                  <c:v>40205</c:v>
                </c:pt>
                <c:pt idx="449">
                  <c:v>40206</c:v>
                </c:pt>
                <c:pt idx="450">
                  <c:v>40207</c:v>
                </c:pt>
                <c:pt idx="451">
                  <c:v>40210</c:v>
                </c:pt>
                <c:pt idx="452">
                  <c:v>40211</c:v>
                </c:pt>
                <c:pt idx="453">
                  <c:v>40212</c:v>
                </c:pt>
                <c:pt idx="454">
                  <c:v>40213</c:v>
                </c:pt>
                <c:pt idx="455">
                  <c:v>40214</c:v>
                </c:pt>
                <c:pt idx="456">
                  <c:v>40217</c:v>
                </c:pt>
                <c:pt idx="457">
                  <c:v>40218</c:v>
                </c:pt>
                <c:pt idx="458">
                  <c:v>40219</c:v>
                </c:pt>
                <c:pt idx="459">
                  <c:v>40220</c:v>
                </c:pt>
                <c:pt idx="460">
                  <c:v>40221</c:v>
                </c:pt>
                <c:pt idx="461">
                  <c:v>40224</c:v>
                </c:pt>
                <c:pt idx="462">
                  <c:v>40225</c:v>
                </c:pt>
                <c:pt idx="463">
                  <c:v>40226</c:v>
                </c:pt>
                <c:pt idx="464">
                  <c:v>40227</c:v>
                </c:pt>
                <c:pt idx="465">
                  <c:v>40228</c:v>
                </c:pt>
                <c:pt idx="466">
                  <c:v>40231</c:v>
                </c:pt>
                <c:pt idx="467">
                  <c:v>40232</c:v>
                </c:pt>
                <c:pt idx="468">
                  <c:v>40233</c:v>
                </c:pt>
                <c:pt idx="469">
                  <c:v>40234</c:v>
                </c:pt>
                <c:pt idx="470">
                  <c:v>40235</c:v>
                </c:pt>
                <c:pt idx="471">
                  <c:v>40238</c:v>
                </c:pt>
                <c:pt idx="472">
                  <c:v>40239</c:v>
                </c:pt>
                <c:pt idx="473">
                  <c:v>40240</c:v>
                </c:pt>
                <c:pt idx="474">
                  <c:v>40241</c:v>
                </c:pt>
                <c:pt idx="475">
                  <c:v>40242</c:v>
                </c:pt>
                <c:pt idx="476">
                  <c:v>40245</c:v>
                </c:pt>
                <c:pt idx="477">
                  <c:v>40246</c:v>
                </c:pt>
                <c:pt idx="478">
                  <c:v>40247</c:v>
                </c:pt>
                <c:pt idx="479">
                  <c:v>40248</c:v>
                </c:pt>
                <c:pt idx="480">
                  <c:v>40249</c:v>
                </c:pt>
                <c:pt idx="481">
                  <c:v>40252</c:v>
                </c:pt>
                <c:pt idx="482">
                  <c:v>40253</c:v>
                </c:pt>
                <c:pt idx="483">
                  <c:v>40254</c:v>
                </c:pt>
                <c:pt idx="484">
                  <c:v>40255</c:v>
                </c:pt>
                <c:pt idx="485">
                  <c:v>40256</c:v>
                </c:pt>
                <c:pt idx="486">
                  <c:v>40259</c:v>
                </c:pt>
                <c:pt idx="487">
                  <c:v>40260</c:v>
                </c:pt>
                <c:pt idx="488">
                  <c:v>40261</c:v>
                </c:pt>
                <c:pt idx="489">
                  <c:v>40262</c:v>
                </c:pt>
                <c:pt idx="490">
                  <c:v>40263</c:v>
                </c:pt>
                <c:pt idx="491">
                  <c:v>40266</c:v>
                </c:pt>
                <c:pt idx="492">
                  <c:v>40267</c:v>
                </c:pt>
                <c:pt idx="493">
                  <c:v>40268</c:v>
                </c:pt>
                <c:pt idx="494">
                  <c:v>40269</c:v>
                </c:pt>
                <c:pt idx="495">
                  <c:v>40274</c:v>
                </c:pt>
                <c:pt idx="496">
                  <c:v>40275</c:v>
                </c:pt>
                <c:pt idx="497">
                  <c:v>40276</c:v>
                </c:pt>
                <c:pt idx="498">
                  <c:v>40277</c:v>
                </c:pt>
                <c:pt idx="499">
                  <c:v>40280</c:v>
                </c:pt>
                <c:pt idx="500">
                  <c:v>40281</c:v>
                </c:pt>
                <c:pt idx="501">
                  <c:v>40282</c:v>
                </c:pt>
                <c:pt idx="502">
                  <c:v>40283</c:v>
                </c:pt>
                <c:pt idx="503">
                  <c:v>40284</c:v>
                </c:pt>
                <c:pt idx="504">
                  <c:v>40287</c:v>
                </c:pt>
                <c:pt idx="505">
                  <c:v>40288</c:v>
                </c:pt>
                <c:pt idx="506">
                  <c:v>40289</c:v>
                </c:pt>
                <c:pt idx="507">
                  <c:v>40290</c:v>
                </c:pt>
                <c:pt idx="508">
                  <c:v>40291</c:v>
                </c:pt>
                <c:pt idx="509">
                  <c:v>40294</c:v>
                </c:pt>
                <c:pt idx="510">
                  <c:v>40295</c:v>
                </c:pt>
                <c:pt idx="511">
                  <c:v>40296</c:v>
                </c:pt>
                <c:pt idx="512">
                  <c:v>40297</c:v>
                </c:pt>
                <c:pt idx="513">
                  <c:v>40298</c:v>
                </c:pt>
                <c:pt idx="514">
                  <c:v>40301</c:v>
                </c:pt>
                <c:pt idx="515">
                  <c:v>40302</c:v>
                </c:pt>
                <c:pt idx="516">
                  <c:v>40303</c:v>
                </c:pt>
                <c:pt idx="517">
                  <c:v>40304</c:v>
                </c:pt>
                <c:pt idx="518">
                  <c:v>40305</c:v>
                </c:pt>
                <c:pt idx="519">
                  <c:v>40308</c:v>
                </c:pt>
                <c:pt idx="520">
                  <c:v>40309</c:v>
                </c:pt>
                <c:pt idx="521">
                  <c:v>40310</c:v>
                </c:pt>
                <c:pt idx="522">
                  <c:v>40312</c:v>
                </c:pt>
                <c:pt idx="523">
                  <c:v>40315</c:v>
                </c:pt>
                <c:pt idx="524">
                  <c:v>40316</c:v>
                </c:pt>
                <c:pt idx="525">
                  <c:v>40317</c:v>
                </c:pt>
                <c:pt idx="526">
                  <c:v>40318</c:v>
                </c:pt>
                <c:pt idx="527">
                  <c:v>40319</c:v>
                </c:pt>
                <c:pt idx="528">
                  <c:v>40323</c:v>
                </c:pt>
                <c:pt idx="529">
                  <c:v>40324</c:v>
                </c:pt>
                <c:pt idx="530">
                  <c:v>40325</c:v>
                </c:pt>
                <c:pt idx="531">
                  <c:v>40326</c:v>
                </c:pt>
                <c:pt idx="532">
                  <c:v>40329</c:v>
                </c:pt>
                <c:pt idx="533">
                  <c:v>40330</c:v>
                </c:pt>
                <c:pt idx="534">
                  <c:v>40331</c:v>
                </c:pt>
                <c:pt idx="535">
                  <c:v>40333</c:v>
                </c:pt>
                <c:pt idx="536">
                  <c:v>40336</c:v>
                </c:pt>
                <c:pt idx="537">
                  <c:v>40337</c:v>
                </c:pt>
                <c:pt idx="538">
                  <c:v>40338</c:v>
                </c:pt>
                <c:pt idx="539">
                  <c:v>40339</c:v>
                </c:pt>
                <c:pt idx="540">
                  <c:v>40340</c:v>
                </c:pt>
                <c:pt idx="541">
                  <c:v>40343</c:v>
                </c:pt>
                <c:pt idx="542">
                  <c:v>40344</c:v>
                </c:pt>
                <c:pt idx="543">
                  <c:v>40345</c:v>
                </c:pt>
                <c:pt idx="544">
                  <c:v>40346</c:v>
                </c:pt>
                <c:pt idx="545">
                  <c:v>40347</c:v>
                </c:pt>
                <c:pt idx="546">
                  <c:v>40350</c:v>
                </c:pt>
                <c:pt idx="547">
                  <c:v>40351</c:v>
                </c:pt>
                <c:pt idx="548">
                  <c:v>40352</c:v>
                </c:pt>
                <c:pt idx="549">
                  <c:v>40353</c:v>
                </c:pt>
                <c:pt idx="550">
                  <c:v>40354</c:v>
                </c:pt>
                <c:pt idx="551">
                  <c:v>40357</c:v>
                </c:pt>
                <c:pt idx="552">
                  <c:v>40358</c:v>
                </c:pt>
                <c:pt idx="553">
                  <c:v>40359</c:v>
                </c:pt>
                <c:pt idx="554">
                  <c:v>40360</c:v>
                </c:pt>
                <c:pt idx="555">
                  <c:v>40361</c:v>
                </c:pt>
                <c:pt idx="556">
                  <c:v>40364</c:v>
                </c:pt>
                <c:pt idx="557">
                  <c:v>40365</c:v>
                </c:pt>
                <c:pt idx="558">
                  <c:v>40366</c:v>
                </c:pt>
                <c:pt idx="559">
                  <c:v>40367</c:v>
                </c:pt>
                <c:pt idx="560">
                  <c:v>40368</c:v>
                </c:pt>
                <c:pt idx="561">
                  <c:v>40371</c:v>
                </c:pt>
                <c:pt idx="562">
                  <c:v>40372</c:v>
                </c:pt>
                <c:pt idx="563">
                  <c:v>40373</c:v>
                </c:pt>
                <c:pt idx="564">
                  <c:v>40374</c:v>
                </c:pt>
                <c:pt idx="565">
                  <c:v>40375</c:v>
                </c:pt>
                <c:pt idx="566">
                  <c:v>40378</c:v>
                </c:pt>
                <c:pt idx="567">
                  <c:v>40379</c:v>
                </c:pt>
                <c:pt idx="568">
                  <c:v>40380</c:v>
                </c:pt>
                <c:pt idx="569">
                  <c:v>40381</c:v>
                </c:pt>
                <c:pt idx="570">
                  <c:v>40382</c:v>
                </c:pt>
                <c:pt idx="571">
                  <c:v>40385</c:v>
                </c:pt>
                <c:pt idx="572">
                  <c:v>40386</c:v>
                </c:pt>
                <c:pt idx="573">
                  <c:v>40387</c:v>
                </c:pt>
                <c:pt idx="574">
                  <c:v>40388</c:v>
                </c:pt>
                <c:pt idx="575">
                  <c:v>40389</c:v>
                </c:pt>
                <c:pt idx="576">
                  <c:v>40392</c:v>
                </c:pt>
                <c:pt idx="577">
                  <c:v>40393</c:v>
                </c:pt>
                <c:pt idx="578">
                  <c:v>40394</c:v>
                </c:pt>
                <c:pt idx="579">
                  <c:v>40395</c:v>
                </c:pt>
                <c:pt idx="580">
                  <c:v>40396</c:v>
                </c:pt>
                <c:pt idx="581">
                  <c:v>40399</c:v>
                </c:pt>
                <c:pt idx="582">
                  <c:v>40400</c:v>
                </c:pt>
                <c:pt idx="583">
                  <c:v>40401</c:v>
                </c:pt>
                <c:pt idx="584">
                  <c:v>40402</c:v>
                </c:pt>
                <c:pt idx="585">
                  <c:v>40403</c:v>
                </c:pt>
                <c:pt idx="586">
                  <c:v>40406</c:v>
                </c:pt>
                <c:pt idx="587">
                  <c:v>40407</c:v>
                </c:pt>
                <c:pt idx="588">
                  <c:v>40408</c:v>
                </c:pt>
                <c:pt idx="589">
                  <c:v>40409</c:v>
                </c:pt>
                <c:pt idx="590">
                  <c:v>40410</c:v>
                </c:pt>
                <c:pt idx="591">
                  <c:v>40413</c:v>
                </c:pt>
                <c:pt idx="592">
                  <c:v>40414</c:v>
                </c:pt>
                <c:pt idx="593">
                  <c:v>40415</c:v>
                </c:pt>
                <c:pt idx="594">
                  <c:v>40416</c:v>
                </c:pt>
                <c:pt idx="595">
                  <c:v>40417</c:v>
                </c:pt>
                <c:pt idx="596">
                  <c:v>40420</c:v>
                </c:pt>
                <c:pt idx="597">
                  <c:v>40421</c:v>
                </c:pt>
                <c:pt idx="598">
                  <c:v>40422</c:v>
                </c:pt>
                <c:pt idx="599">
                  <c:v>40423</c:v>
                </c:pt>
                <c:pt idx="600">
                  <c:v>40424</c:v>
                </c:pt>
                <c:pt idx="601">
                  <c:v>40427</c:v>
                </c:pt>
                <c:pt idx="602">
                  <c:v>40428</c:v>
                </c:pt>
                <c:pt idx="603">
                  <c:v>40429</c:v>
                </c:pt>
                <c:pt idx="604">
                  <c:v>40430</c:v>
                </c:pt>
                <c:pt idx="605">
                  <c:v>40431</c:v>
                </c:pt>
                <c:pt idx="606">
                  <c:v>40434</c:v>
                </c:pt>
                <c:pt idx="607">
                  <c:v>40435</c:v>
                </c:pt>
                <c:pt idx="608">
                  <c:v>40436</c:v>
                </c:pt>
                <c:pt idx="609">
                  <c:v>40437</c:v>
                </c:pt>
                <c:pt idx="610">
                  <c:v>40438</c:v>
                </c:pt>
                <c:pt idx="611">
                  <c:v>40441</c:v>
                </c:pt>
                <c:pt idx="612">
                  <c:v>40442</c:v>
                </c:pt>
                <c:pt idx="613">
                  <c:v>40443</c:v>
                </c:pt>
                <c:pt idx="614">
                  <c:v>40444</c:v>
                </c:pt>
                <c:pt idx="615">
                  <c:v>40445</c:v>
                </c:pt>
                <c:pt idx="616">
                  <c:v>40448</c:v>
                </c:pt>
                <c:pt idx="617">
                  <c:v>40449</c:v>
                </c:pt>
                <c:pt idx="618">
                  <c:v>40450</c:v>
                </c:pt>
                <c:pt idx="619">
                  <c:v>40451</c:v>
                </c:pt>
                <c:pt idx="620">
                  <c:v>40452</c:v>
                </c:pt>
                <c:pt idx="621">
                  <c:v>40455</c:v>
                </c:pt>
                <c:pt idx="622">
                  <c:v>40456</c:v>
                </c:pt>
                <c:pt idx="623">
                  <c:v>40457</c:v>
                </c:pt>
                <c:pt idx="624">
                  <c:v>40458</c:v>
                </c:pt>
                <c:pt idx="625">
                  <c:v>40459</c:v>
                </c:pt>
                <c:pt idx="626">
                  <c:v>40462</c:v>
                </c:pt>
                <c:pt idx="627">
                  <c:v>40463</c:v>
                </c:pt>
                <c:pt idx="628">
                  <c:v>40464</c:v>
                </c:pt>
                <c:pt idx="629">
                  <c:v>40465</c:v>
                </c:pt>
                <c:pt idx="630">
                  <c:v>40466</c:v>
                </c:pt>
                <c:pt idx="631">
                  <c:v>40469</c:v>
                </c:pt>
                <c:pt idx="632">
                  <c:v>40470</c:v>
                </c:pt>
                <c:pt idx="633">
                  <c:v>40471</c:v>
                </c:pt>
                <c:pt idx="634">
                  <c:v>40472</c:v>
                </c:pt>
                <c:pt idx="635">
                  <c:v>40473</c:v>
                </c:pt>
                <c:pt idx="636">
                  <c:v>40476</c:v>
                </c:pt>
                <c:pt idx="637">
                  <c:v>40478</c:v>
                </c:pt>
                <c:pt idx="638">
                  <c:v>40479</c:v>
                </c:pt>
                <c:pt idx="639">
                  <c:v>40480</c:v>
                </c:pt>
                <c:pt idx="640">
                  <c:v>40484</c:v>
                </c:pt>
                <c:pt idx="641">
                  <c:v>40485</c:v>
                </c:pt>
                <c:pt idx="642">
                  <c:v>40486</c:v>
                </c:pt>
                <c:pt idx="643">
                  <c:v>40487</c:v>
                </c:pt>
                <c:pt idx="644">
                  <c:v>40490</c:v>
                </c:pt>
                <c:pt idx="645">
                  <c:v>40491</c:v>
                </c:pt>
                <c:pt idx="646">
                  <c:v>40492</c:v>
                </c:pt>
                <c:pt idx="647">
                  <c:v>40493</c:v>
                </c:pt>
                <c:pt idx="648">
                  <c:v>40494</c:v>
                </c:pt>
                <c:pt idx="649">
                  <c:v>40497</c:v>
                </c:pt>
                <c:pt idx="650">
                  <c:v>40498</c:v>
                </c:pt>
                <c:pt idx="651">
                  <c:v>40499</c:v>
                </c:pt>
                <c:pt idx="652">
                  <c:v>40500</c:v>
                </c:pt>
                <c:pt idx="653">
                  <c:v>40501</c:v>
                </c:pt>
                <c:pt idx="654">
                  <c:v>40504</c:v>
                </c:pt>
                <c:pt idx="655">
                  <c:v>40505</c:v>
                </c:pt>
                <c:pt idx="656">
                  <c:v>40506</c:v>
                </c:pt>
                <c:pt idx="657">
                  <c:v>40507</c:v>
                </c:pt>
                <c:pt idx="658">
                  <c:v>40508</c:v>
                </c:pt>
                <c:pt idx="659">
                  <c:v>40511</c:v>
                </c:pt>
                <c:pt idx="660">
                  <c:v>40512</c:v>
                </c:pt>
                <c:pt idx="661">
                  <c:v>40513</c:v>
                </c:pt>
                <c:pt idx="662">
                  <c:v>40514</c:v>
                </c:pt>
                <c:pt idx="663">
                  <c:v>40515</c:v>
                </c:pt>
                <c:pt idx="664">
                  <c:v>40518</c:v>
                </c:pt>
                <c:pt idx="665">
                  <c:v>40519</c:v>
                </c:pt>
                <c:pt idx="666">
                  <c:v>40521</c:v>
                </c:pt>
                <c:pt idx="667">
                  <c:v>40522</c:v>
                </c:pt>
                <c:pt idx="668">
                  <c:v>40525</c:v>
                </c:pt>
                <c:pt idx="669">
                  <c:v>40526</c:v>
                </c:pt>
                <c:pt idx="670">
                  <c:v>40527</c:v>
                </c:pt>
                <c:pt idx="671">
                  <c:v>40528</c:v>
                </c:pt>
                <c:pt idx="672">
                  <c:v>40529</c:v>
                </c:pt>
                <c:pt idx="673">
                  <c:v>40532</c:v>
                </c:pt>
                <c:pt idx="674">
                  <c:v>40533</c:v>
                </c:pt>
                <c:pt idx="675">
                  <c:v>40534</c:v>
                </c:pt>
                <c:pt idx="676">
                  <c:v>40535</c:v>
                </c:pt>
                <c:pt idx="677">
                  <c:v>40539</c:v>
                </c:pt>
                <c:pt idx="678">
                  <c:v>40540</c:v>
                </c:pt>
                <c:pt idx="679">
                  <c:v>40541</c:v>
                </c:pt>
                <c:pt idx="680">
                  <c:v>40542</c:v>
                </c:pt>
                <c:pt idx="681">
                  <c:v>40546</c:v>
                </c:pt>
                <c:pt idx="682">
                  <c:v>40547</c:v>
                </c:pt>
                <c:pt idx="683">
                  <c:v>40548</c:v>
                </c:pt>
                <c:pt idx="684">
                  <c:v>40550</c:v>
                </c:pt>
                <c:pt idx="685">
                  <c:v>40553</c:v>
                </c:pt>
                <c:pt idx="686">
                  <c:v>40554</c:v>
                </c:pt>
                <c:pt idx="687">
                  <c:v>40555</c:v>
                </c:pt>
                <c:pt idx="688">
                  <c:v>40556</c:v>
                </c:pt>
                <c:pt idx="689">
                  <c:v>40557</c:v>
                </c:pt>
                <c:pt idx="690">
                  <c:v>40560</c:v>
                </c:pt>
                <c:pt idx="691">
                  <c:v>40561</c:v>
                </c:pt>
                <c:pt idx="692">
                  <c:v>40562</c:v>
                </c:pt>
                <c:pt idx="693">
                  <c:v>40563</c:v>
                </c:pt>
                <c:pt idx="694">
                  <c:v>40564</c:v>
                </c:pt>
                <c:pt idx="695">
                  <c:v>40567</c:v>
                </c:pt>
                <c:pt idx="696">
                  <c:v>40568</c:v>
                </c:pt>
                <c:pt idx="697">
                  <c:v>40569</c:v>
                </c:pt>
                <c:pt idx="698">
                  <c:v>40570</c:v>
                </c:pt>
                <c:pt idx="699">
                  <c:v>40571</c:v>
                </c:pt>
                <c:pt idx="700">
                  <c:v>40574</c:v>
                </c:pt>
                <c:pt idx="701">
                  <c:v>40575</c:v>
                </c:pt>
                <c:pt idx="702">
                  <c:v>40576</c:v>
                </c:pt>
                <c:pt idx="703">
                  <c:v>40577</c:v>
                </c:pt>
                <c:pt idx="704">
                  <c:v>40578</c:v>
                </c:pt>
                <c:pt idx="705">
                  <c:v>40581</c:v>
                </c:pt>
                <c:pt idx="706">
                  <c:v>40582</c:v>
                </c:pt>
                <c:pt idx="707">
                  <c:v>40583</c:v>
                </c:pt>
                <c:pt idx="708">
                  <c:v>40584</c:v>
                </c:pt>
                <c:pt idx="709">
                  <c:v>40585</c:v>
                </c:pt>
                <c:pt idx="710">
                  <c:v>40588</c:v>
                </c:pt>
                <c:pt idx="711">
                  <c:v>40589</c:v>
                </c:pt>
                <c:pt idx="712">
                  <c:v>40590</c:v>
                </c:pt>
                <c:pt idx="713">
                  <c:v>40591</c:v>
                </c:pt>
                <c:pt idx="714">
                  <c:v>40592</c:v>
                </c:pt>
                <c:pt idx="715">
                  <c:v>40595</c:v>
                </c:pt>
                <c:pt idx="716">
                  <c:v>40596</c:v>
                </c:pt>
                <c:pt idx="717">
                  <c:v>40597</c:v>
                </c:pt>
                <c:pt idx="718">
                  <c:v>40598</c:v>
                </c:pt>
                <c:pt idx="719">
                  <c:v>40599</c:v>
                </c:pt>
                <c:pt idx="720">
                  <c:v>40602</c:v>
                </c:pt>
                <c:pt idx="721">
                  <c:v>40603</c:v>
                </c:pt>
                <c:pt idx="722">
                  <c:v>40604</c:v>
                </c:pt>
                <c:pt idx="723">
                  <c:v>40605</c:v>
                </c:pt>
                <c:pt idx="724">
                  <c:v>40606</c:v>
                </c:pt>
                <c:pt idx="725">
                  <c:v>40609</c:v>
                </c:pt>
                <c:pt idx="726">
                  <c:v>40610</c:v>
                </c:pt>
                <c:pt idx="727">
                  <c:v>40611</c:v>
                </c:pt>
                <c:pt idx="728">
                  <c:v>40612</c:v>
                </c:pt>
                <c:pt idx="729">
                  <c:v>40613</c:v>
                </c:pt>
                <c:pt idx="730">
                  <c:v>40616</c:v>
                </c:pt>
                <c:pt idx="731">
                  <c:v>40617</c:v>
                </c:pt>
                <c:pt idx="732">
                  <c:v>40618</c:v>
                </c:pt>
                <c:pt idx="733">
                  <c:v>40619</c:v>
                </c:pt>
                <c:pt idx="734">
                  <c:v>40620</c:v>
                </c:pt>
                <c:pt idx="735">
                  <c:v>40623</c:v>
                </c:pt>
                <c:pt idx="736">
                  <c:v>40624</c:v>
                </c:pt>
                <c:pt idx="737">
                  <c:v>40625</c:v>
                </c:pt>
                <c:pt idx="738">
                  <c:v>40626</c:v>
                </c:pt>
                <c:pt idx="739">
                  <c:v>40627</c:v>
                </c:pt>
                <c:pt idx="740">
                  <c:v>40630</c:v>
                </c:pt>
                <c:pt idx="741">
                  <c:v>40631</c:v>
                </c:pt>
                <c:pt idx="742">
                  <c:v>40632</c:v>
                </c:pt>
                <c:pt idx="743">
                  <c:v>40633</c:v>
                </c:pt>
                <c:pt idx="744">
                  <c:v>40634</c:v>
                </c:pt>
                <c:pt idx="745">
                  <c:v>40637</c:v>
                </c:pt>
                <c:pt idx="746">
                  <c:v>40638</c:v>
                </c:pt>
                <c:pt idx="747">
                  <c:v>40639</c:v>
                </c:pt>
                <c:pt idx="748">
                  <c:v>40640</c:v>
                </c:pt>
                <c:pt idx="749">
                  <c:v>40641</c:v>
                </c:pt>
                <c:pt idx="750">
                  <c:v>40644</c:v>
                </c:pt>
                <c:pt idx="751">
                  <c:v>40645</c:v>
                </c:pt>
                <c:pt idx="752">
                  <c:v>40646</c:v>
                </c:pt>
                <c:pt idx="753">
                  <c:v>40647</c:v>
                </c:pt>
                <c:pt idx="754">
                  <c:v>40648</c:v>
                </c:pt>
                <c:pt idx="755">
                  <c:v>40651</c:v>
                </c:pt>
                <c:pt idx="756">
                  <c:v>40652</c:v>
                </c:pt>
                <c:pt idx="757">
                  <c:v>40653</c:v>
                </c:pt>
                <c:pt idx="758">
                  <c:v>40654</c:v>
                </c:pt>
                <c:pt idx="759">
                  <c:v>40659</c:v>
                </c:pt>
                <c:pt idx="760">
                  <c:v>40660</c:v>
                </c:pt>
                <c:pt idx="761">
                  <c:v>40661</c:v>
                </c:pt>
                <c:pt idx="762">
                  <c:v>40662</c:v>
                </c:pt>
                <c:pt idx="763">
                  <c:v>40665</c:v>
                </c:pt>
                <c:pt idx="764">
                  <c:v>40666</c:v>
                </c:pt>
                <c:pt idx="765">
                  <c:v>40667</c:v>
                </c:pt>
                <c:pt idx="766">
                  <c:v>40668</c:v>
                </c:pt>
                <c:pt idx="767">
                  <c:v>40669</c:v>
                </c:pt>
                <c:pt idx="768">
                  <c:v>40672</c:v>
                </c:pt>
                <c:pt idx="769">
                  <c:v>40673</c:v>
                </c:pt>
                <c:pt idx="770">
                  <c:v>40674</c:v>
                </c:pt>
                <c:pt idx="771">
                  <c:v>40675</c:v>
                </c:pt>
                <c:pt idx="772">
                  <c:v>40676</c:v>
                </c:pt>
                <c:pt idx="773">
                  <c:v>40679</c:v>
                </c:pt>
                <c:pt idx="774">
                  <c:v>40680</c:v>
                </c:pt>
                <c:pt idx="775">
                  <c:v>40681</c:v>
                </c:pt>
                <c:pt idx="776">
                  <c:v>40682</c:v>
                </c:pt>
                <c:pt idx="777">
                  <c:v>40683</c:v>
                </c:pt>
                <c:pt idx="778">
                  <c:v>40686</c:v>
                </c:pt>
                <c:pt idx="779">
                  <c:v>40687</c:v>
                </c:pt>
                <c:pt idx="780">
                  <c:v>40688</c:v>
                </c:pt>
                <c:pt idx="781">
                  <c:v>40689</c:v>
                </c:pt>
                <c:pt idx="782">
                  <c:v>40690</c:v>
                </c:pt>
                <c:pt idx="783">
                  <c:v>40693</c:v>
                </c:pt>
                <c:pt idx="784">
                  <c:v>40694</c:v>
                </c:pt>
                <c:pt idx="785">
                  <c:v>40695</c:v>
                </c:pt>
                <c:pt idx="786">
                  <c:v>40697</c:v>
                </c:pt>
                <c:pt idx="787">
                  <c:v>40700</c:v>
                </c:pt>
                <c:pt idx="788">
                  <c:v>40701</c:v>
                </c:pt>
                <c:pt idx="789">
                  <c:v>40702</c:v>
                </c:pt>
                <c:pt idx="790">
                  <c:v>40703</c:v>
                </c:pt>
                <c:pt idx="791">
                  <c:v>40704</c:v>
                </c:pt>
                <c:pt idx="792">
                  <c:v>40708</c:v>
                </c:pt>
                <c:pt idx="793">
                  <c:v>40709</c:v>
                </c:pt>
                <c:pt idx="794">
                  <c:v>40710</c:v>
                </c:pt>
                <c:pt idx="795">
                  <c:v>40711</c:v>
                </c:pt>
                <c:pt idx="796">
                  <c:v>40714</c:v>
                </c:pt>
                <c:pt idx="797">
                  <c:v>40715</c:v>
                </c:pt>
                <c:pt idx="798">
                  <c:v>40716</c:v>
                </c:pt>
                <c:pt idx="799">
                  <c:v>40718</c:v>
                </c:pt>
                <c:pt idx="800">
                  <c:v>40721</c:v>
                </c:pt>
                <c:pt idx="801">
                  <c:v>40722</c:v>
                </c:pt>
                <c:pt idx="802">
                  <c:v>40723</c:v>
                </c:pt>
                <c:pt idx="803">
                  <c:v>40724</c:v>
                </c:pt>
                <c:pt idx="804">
                  <c:v>40725</c:v>
                </c:pt>
                <c:pt idx="805">
                  <c:v>40728</c:v>
                </c:pt>
                <c:pt idx="806">
                  <c:v>40729</c:v>
                </c:pt>
                <c:pt idx="807">
                  <c:v>40730</c:v>
                </c:pt>
                <c:pt idx="808">
                  <c:v>40731</c:v>
                </c:pt>
                <c:pt idx="809">
                  <c:v>40732</c:v>
                </c:pt>
                <c:pt idx="810">
                  <c:v>40735</c:v>
                </c:pt>
                <c:pt idx="811">
                  <c:v>40736</c:v>
                </c:pt>
                <c:pt idx="812">
                  <c:v>40737</c:v>
                </c:pt>
                <c:pt idx="813">
                  <c:v>40738</c:v>
                </c:pt>
                <c:pt idx="814">
                  <c:v>40739</c:v>
                </c:pt>
                <c:pt idx="815">
                  <c:v>40742</c:v>
                </c:pt>
                <c:pt idx="816">
                  <c:v>40743</c:v>
                </c:pt>
                <c:pt idx="817">
                  <c:v>40744</c:v>
                </c:pt>
                <c:pt idx="818">
                  <c:v>40745</c:v>
                </c:pt>
                <c:pt idx="819">
                  <c:v>40746</c:v>
                </c:pt>
                <c:pt idx="820">
                  <c:v>40749</c:v>
                </c:pt>
                <c:pt idx="821">
                  <c:v>40750</c:v>
                </c:pt>
                <c:pt idx="822">
                  <c:v>40751</c:v>
                </c:pt>
                <c:pt idx="823">
                  <c:v>40752</c:v>
                </c:pt>
                <c:pt idx="824">
                  <c:v>40753</c:v>
                </c:pt>
                <c:pt idx="825">
                  <c:v>40756</c:v>
                </c:pt>
                <c:pt idx="826">
                  <c:v>40757</c:v>
                </c:pt>
                <c:pt idx="827">
                  <c:v>40758</c:v>
                </c:pt>
                <c:pt idx="828">
                  <c:v>40759</c:v>
                </c:pt>
                <c:pt idx="829">
                  <c:v>40760</c:v>
                </c:pt>
                <c:pt idx="830">
                  <c:v>40763</c:v>
                </c:pt>
                <c:pt idx="831">
                  <c:v>40764</c:v>
                </c:pt>
                <c:pt idx="832">
                  <c:v>40765</c:v>
                </c:pt>
                <c:pt idx="833">
                  <c:v>40766</c:v>
                </c:pt>
                <c:pt idx="834">
                  <c:v>40767</c:v>
                </c:pt>
                <c:pt idx="835">
                  <c:v>40771</c:v>
                </c:pt>
                <c:pt idx="836">
                  <c:v>40772</c:v>
                </c:pt>
                <c:pt idx="837">
                  <c:v>40773</c:v>
                </c:pt>
                <c:pt idx="838">
                  <c:v>40774</c:v>
                </c:pt>
                <c:pt idx="839">
                  <c:v>40777</c:v>
                </c:pt>
                <c:pt idx="840">
                  <c:v>40778</c:v>
                </c:pt>
                <c:pt idx="841">
                  <c:v>40779</c:v>
                </c:pt>
                <c:pt idx="842">
                  <c:v>40780</c:v>
                </c:pt>
                <c:pt idx="843">
                  <c:v>40781</c:v>
                </c:pt>
                <c:pt idx="844">
                  <c:v>40784</c:v>
                </c:pt>
                <c:pt idx="845">
                  <c:v>40785</c:v>
                </c:pt>
                <c:pt idx="846">
                  <c:v>40786</c:v>
                </c:pt>
                <c:pt idx="847">
                  <c:v>40787</c:v>
                </c:pt>
                <c:pt idx="848">
                  <c:v>40788</c:v>
                </c:pt>
                <c:pt idx="849">
                  <c:v>40791</c:v>
                </c:pt>
                <c:pt idx="850">
                  <c:v>40792</c:v>
                </c:pt>
                <c:pt idx="851">
                  <c:v>40793</c:v>
                </c:pt>
                <c:pt idx="852">
                  <c:v>40794</c:v>
                </c:pt>
                <c:pt idx="853">
                  <c:v>40795</c:v>
                </c:pt>
                <c:pt idx="854">
                  <c:v>40798</c:v>
                </c:pt>
                <c:pt idx="855">
                  <c:v>40799</c:v>
                </c:pt>
                <c:pt idx="856">
                  <c:v>40800</c:v>
                </c:pt>
                <c:pt idx="857">
                  <c:v>40801</c:v>
                </c:pt>
                <c:pt idx="858">
                  <c:v>40802</c:v>
                </c:pt>
                <c:pt idx="859">
                  <c:v>40805</c:v>
                </c:pt>
                <c:pt idx="860">
                  <c:v>40806</c:v>
                </c:pt>
                <c:pt idx="861">
                  <c:v>40807</c:v>
                </c:pt>
                <c:pt idx="862">
                  <c:v>40808</c:v>
                </c:pt>
                <c:pt idx="863">
                  <c:v>40809</c:v>
                </c:pt>
                <c:pt idx="864">
                  <c:v>40812</c:v>
                </c:pt>
                <c:pt idx="865">
                  <c:v>40813</c:v>
                </c:pt>
                <c:pt idx="866">
                  <c:v>40814</c:v>
                </c:pt>
                <c:pt idx="867">
                  <c:v>40815</c:v>
                </c:pt>
                <c:pt idx="868">
                  <c:v>40816</c:v>
                </c:pt>
                <c:pt idx="869">
                  <c:v>40819</c:v>
                </c:pt>
                <c:pt idx="870">
                  <c:v>40820</c:v>
                </c:pt>
                <c:pt idx="871">
                  <c:v>40821</c:v>
                </c:pt>
                <c:pt idx="872">
                  <c:v>40822</c:v>
                </c:pt>
                <c:pt idx="873">
                  <c:v>40823</c:v>
                </c:pt>
                <c:pt idx="874">
                  <c:v>40826</c:v>
                </c:pt>
                <c:pt idx="875">
                  <c:v>40827</c:v>
                </c:pt>
                <c:pt idx="876">
                  <c:v>40828</c:v>
                </c:pt>
                <c:pt idx="877">
                  <c:v>40829</c:v>
                </c:pt>
                <c:pt idx="878">
                  <c:v>40830</c:v>
                </c:pt>
                <c:pt idx="879">
                  <c:v>40833</c:v>
                </c:pt>
                <c:pt idx="880">
                  <c:v>40834</c:v>
                </c:pt>
                <c:pt idx="881">
                  <c:v>40835</c:v>
                </c:pt>
                <c:pt idx="882">
                  <c:v>40836</c:v>
                </c:pt>
                <c:pt idx="883">
                  <c:v>40837</c:v>
                </c:pt>
                <c:pt idx="884">
                  <c:v>40840</c:v>
                </c:pt>
                <c:pt idx="885">
                  <c:v>40841</c:v>
                </c:pt>
                <c:pt idx="886">
                  <c:v>40843</c:v>
                </c:pt>
                <c:pt idx="887">
                  <c:v>40844</c:v>
                </c:pt>
                <c:pt idx="888">
                  <c:v>40847</c:v>
                </c:pt>
                <c:pt idx="889">
                  <c:v>40849</c:v>
                </c:pt>
                <c:pt idx="890">
                  <c:v>40850</c:v>
                </c:pt>
                <c:pt idx="891">
                  <c:v>40851</c:v>
                </c:pt>
                <c:pt idx="892">
                  <c:v>40854</c:v>
                </c:pt>
                <c:pt idx="893">
                  <c:v>40855</c:v>
                </c:pt>
                <c:pt idx="894">
                  <c:v>40856</c:v>
                </c:pt>
                <c:pt idx="895">
                  <c:v>40857</c:v>
                </c:pt>
                <c:pt idx="896">
                  <c:v>40858</c:v>
                </c:pt>
                <c:pt idx="897">
                  <c:v>40861</c:v>
                </c:pt>
                <c:pt idx="898">
                  <c:v>40862</c:v>
                </c:pt>
                <c:pt idx="899">
                  <c:v>40863</c:v>
                </c:pt>
                <c:pt idx="900">
                  <c:v>40864</c:v>
                </c:pt>
                <c:pt idx="901">
                  <c:v>40865</c:v>
                </c:pt>
                <c:pt idx="902">
                  <c:v>40868</c:v>
                </c:pt>
                <c:pt idx="903">
                  <c:v>40869</c:v>
                </c:pt>
                <c:pt idx="904">
                  <c:v>40870</c:v>
                </c:pt>
                <c:pt idx="905">
                  <c:v>40871</c:v>
                </c:pt>
                <c:pt idx="906">
                  <c:v>40872</c:v>
                </c:pt>
                <c:pt idx="907">
                  <c:v>40875</c:v>
                </c:pt>
                <c:pt idx="908">
                  <c:v>40876</c:v>
                </c:pt>
                <c:pt idx="909">
                  <c:v>40877</c:v>
                </c:pt>
                <c:pt idx="910">
                  <c:v>40878</c:v>
                </c:pt>
                <c:pt idx="911">
                  <c:v>40879</c:v>
                </c:pt>
                <c:pt idx="912">
                  <c:v>40882</c:v>
                </c:pt>
                <c:pt idx="913">
                  <c:v>40883</c:v>
                </c:pt>
                <c:pt idx="914">
                  <c:v>40884</c:v>
                </c:pt>
                <c:pt idx="915">
                  <c:v>40886</c:v>
                </c:pt>
                <c:pt idx="916">
                  <c:v>40889</c:v>
                </c:pt>
                <c:pt idx="917">
                  <c:v>40890</c:v>
                </c:pt>
                <c:pt idx="918">
                  <c:v>40891</c:v>
                </c:pt>
                <c:pt idx="919">
                  <c:v>40892</c:v>
                </c:pt>
                <c:pt idx="920">
                  <c:v>40893</c:v>
                </c:pt>
                <c:pt idx="921">
                  <c:v>40896</c:v>
                </c:pt>
                <c:pt idx="922">
                  <c:v>40897</c:v>
                </c:pt>
                <c:pt idx="923">
                  <c:v>40898</c:v>
                </c:pt>
                <c:pt idx="924">
                  <c:v>40899</c:v>
                </c:pt>
                <c:pt idx="925">
                  <c:v>40900</c:v>
                </c:pt>
                <c:pt idx="926">
                  <c:v>40904</c:v>
                </c:pt>
                <c:pt idx="927">
                  <c:v>40905</c:v>
                </c:pt>
                <c:pt idx="928">
                  <c:v>40906</c:v>
                </c:pt>
                <c:pt idx="929">
                  <c:v>40910</c:v>
                </c:pt>
                <c:pt idx="930">
                  <c:v>40911</c:v>
                </c:pt>
                <c:pt idx="931">
                  <c:v>40912</c:v>
                </c:pt>
                <c:pt idx="932">
                  <c:v>40913</c:v>
                </c:pt>
                <c:pt idx="933">
                  <c:v>40917</c:v>
                </c:pt>
                <c:pt idx="934">
                  <c:v>40918</c:v>
                </c:pt>
                <c:pt idx="935">
                  <c:v>40919</c:v>
                </c:pt>
                <c:pt idx="936">
                  <c:v>40920</c:v>
                </c:pt>
                <c:pt idx="937">
                  <c:v>40921</c:v>
                </c:pt>
                <c:pt idx="938">
                  <c:v>40924</c:v>
                </c:pt>
                <c:pt idx="939">
                  <c:v>40925</c:v>
                </c:pt>
                <c:pt idx="940">
                  <c:v>40926</c:v>
                </c:pt>
                <c:pt idx="941">
                  <c:v>40927</c:v>
                </c:pt>
                <c:pt idx="942">
                  <c:v>40928</c:v>
                </c:pt>
                <c:pt idx="943">
                  <c:v>40931</c:v>
                </c:pt>
                <c:pt idx="944">
                  <c:v>40932</c:v>
                </c:pt>
                <c:pt idx="945">
                  <c:v>40933</c:v>
                </c:pt>
                <c:pt idx="946">
                  <c:v>40934</c:v>
                </c:pt>
                <c:pt idx="947">
                  <c:v>40935</c:v>
                </c:pt>
                <c:pt idx="948">
                  <c:v>40938</c:v>
                </c:pt>
                <c:pt idx="949">
                  <c:v>40939</c:v>
                </c:pt>
                <c:pt idx="950">
                  <c:v>40940</c:v>
                </c:pt>
                <c:pt idx="951">
                  <c:v>40941</c:v>
                </c:pt>
                <c:pt idx="952">
                  <c:v>40942</c:v>
                </c:pt>
                <c:pt idx="953">
                  <c:v>40945</c:v>
                </c:pt>
                <c:pt idx="954">
                  <c:v>40946</c:v>
                </c:pt>
                <c:pt idx="955">
                  <c:v>40947</c:v>
                </c:pt>
                <c:pt idx="956">
                  <c:v>40948</c:v>
                </c:pt>
                <c:pt idx="957">
                  <c:v>40949</c:v>
                </c:pt>
                <c:pt idx="958">
                  <c:v>40952</c:v>
                </c:pt>
                <c:pt idx="959">
                  <c:v>40953</c:v>
                </c:pt>
                <c:pt idx="960">
                  <c:v>40954</c:v>
                </c:pt>
                <c:pt idx="961">
                  <c:v>40955</c:v>
                </c:pt>
                <c:pt idx="962">
                  <c:v>40956</c:v>
                </c:pt>
                <c:pt idx="963">
                  <c:v>40959</c:v>
                </c:pt>
                <c:pt idx="964">
                  <c:v>40960</c:v>
                </c:pt>
                <c:pt idx="965">
                  <c:v>40961</c:v>
                </c:pt>
                <c:pt idx="966">
                  <c:v>40962</c:v>
                </c:pt>
                <c:pt idx="967">
                  <c:v>40963</c:v>
                </c:pt>
                <c:pt idx="968">
                  <c:v>40966</c:v>
                </c:pt>
                <c:pt idx="969">
                  <c:v>40967</c:v>
                </c:pt>
                <c:pt idx="970">
                  <c:v>40968</c:v>
                </c:pt>
                <c:pt idx="971">
                  <c:v>40969</c:v>
                </c:pt>
                <c:pt idx="972">
                  <c:v>40970</c:v>
                </c:pt>
                <c:pt idx="973">
                  <c:v>40973</c:v>
                </c:pt>
                <c:pt idx="974">
                  <c:v>40974</c:v>
                </c:pt>
                <c:pt idx="975">
                  <c:v>40975</c:v>
                </c:pt>
                <c:pt idx="976">
                  <c:v>40976</c:v>
                </c:pt>
                <c:pt idx="977">
                  <c:v>40977</c:v>
                </c:pt>
                <c:pt idx="978">
                  <c:v>40980</c:v>
                </c:pt>
                <c:pt idx="979">
                  <c:v>40981</c:v>
                </c:pt>
                <c:pt idx="980">
                  <c:v>40982</c:v>
                </c:pt>
                <c:pt idx="981">
                  <c:v>40983</c:v>
                </c:pt>
                <c:pt idx="982">
                  <c:v>40984</c:v>
                </c:pt>
                <c:pt idx="983">
                  <c:v>40987</c:v>
                </c:pt>
                <c:pt idx="984">
                  <c:v>40988</c:v>
                </c:pt>
                <c:pt idx="985">
                  <c:v>40989</c:v>
                </c:pt>
                <c:pt idx="986">
                  <c:v>40990</c:v>
                </c:pt>
                <c:pt idx="987">
                  <c:v>40991</c:v>
                </c:pt>
                <c:pt idx="988">
                  <c:v>40994</c:v>
                </c:pt>
                <c:pt idx="989">
                  <c:v>40995</c:v>
                </c:pt>
                <c:pt idx="990">
                  <c:v>40996</c:v>
                </c:pt>
                <c:pt idx="991">
                  <c:v>40997</c:v>
                </c:pt>
                <c:pt idx="992">
                  <c:v>40998</c:v>
                </c:pt>
                <c:pt idx="993">
                  <c:v>41001</c:v>
                </c:pt>
                <c:pt idx="994">
                  <c:v>41002</c:v>
                </c:pt>
                <c:pt idx="995">
                  <c:v>41003</c:v>
                </c:pt>
                <c:pt idx="996">
                  <c:v>41004</c:v>
                </c:pt>
                <c:pt idx="997">
                  <c:v>41009</c:v>
                </c:pt>
                <c:pt idx="998">
                  <c:v>41010</c:v>
                </c:pt>
                <c:pt idx="999">
                  <c:v>41011</c:v>
                </c:pt>
                <c:pt idx="1000">
                  <c:v>41012</c:v>
                </c:pt>
                <c:pt idx="1001">
                  <c:v>41015</c:v>
                </c:pt>
                <c:pt idx="1002">
                  <c:v>41016</c:v>
                </c:pt>
                <c:pt idx="1003">
                  <c:v>41017</c:v>
                </c:pt>
                <c:pt idx="1004">
                  <c:v>41018</c:v>
                </c:pt>
                <c:pt idx="1005">
                  <c:v>41019</c:v>
                </c:pt>
                <c:pt idx="1006">
                  <c:v>41022</c:v>
                </c:pt>
                <c:pt idx="1007">
                  <c:v>41023</c:v>
                </c:pt>
                <c:pt idx="1008">
                  <c:v>41024</c:v>
                </c:pt>
                <c:pt idx="1009">
                  <c:v>41025</c:v>
                </c:pt>
                <c:pt idx="1010">
                  <c:v>41026</c:v>
                </c:pt>
                <c:pt idx="1011">
                  <c:v>41029</c:v>
                </c:pt>
                <c:pt idx="1012">
                  <c:v>41031</c:v>
                </c:pt>
                <c:pt idx="1013">
                  <c:v>41032</c:v>
                </c:pt>
                <c:pt idx="1014">
                  <c:v>41033</c:v>
                </c:pt>
                <c:pt idx="1015">
                  <c:v>41036</c:v>
                </c:pt>
                <c:pt idx="1016">
                  <c:v>41037</c:v>
                </c:pt>
                <c:pt idx="1017">
                  <c:v>41038</c:v>
                </c:pt>
                <c:pt idx="1018">
                  <c:v>41039</c:v>
                </c:pt>
                <c:pt idx="1019">
                  <c:v>41040</c:v>
                </c:pt>
                <c:pt idx="1020">
                  <c:v>41043</c:v>
                </c:pt>
                <c:pt idx="1021">
                  <c:v>41044</c:v>
                </c:pt>
                <c:pt idx="1022">
                  <c:v>41045</c:v>
                </c:pt>
                <c:pt idx="1023">
                  <c:v>41047</c:v>
                </c:pt>
                <c:pt idx="1024">
                  <c:v>41050</c:v>
                </c:pt>
                <c:pt idx="1025">
                  <c:v>41051</c:v>
                </c:pt>
                <c:pt idx="1026">
                  <c:v>41052</c:v>
                </c:pt>
                <c:pt idx="1027">
                  <c:v>41053</c:v>
                </c:pt>
                <c:pt idx="1028">
                  <c:v>41054</c:v>
                </c:pt>
                <c:pt idx="1029">
                  <c:v>41058</c:v>
                </c:pt>
                <c:pt idx="1030">
                  <c:v>41059</c:v>
                </c:pt>
                <c:pt idx="1031">
                  <c:v>41060</c:v>
                </c:pt>
                <c:pt idx="1032">
                  <c:v>41061</c:v>
                </c:pt>
                <c:pt idx="1033">
                  <c:v>41064</c:v>
                </c:pt>
                <c:pt idx="1034">
                  <c:v>41065</c:v>
                </c:pt>
                <c:pt idx="1035">
                  <c:v>41066</c:v>
                </c:pt>
                <c:pt idx="1036">
                  <c:v>41068</c:v>
                </c:pt>
                <c:pt idx="1037">
                  <c:v>41071</c:v>
                </c:pt>
                <c:pt idx="1038">
                  <c:v>41072</c:v>
                </c:pt>
                <c:pt idx="1039">
                  <c:v>41073</c:v>
                </c:pt>
                <c:pt idx="1040">
                  <c:v>41074</c:v>
                </c:pt>
                <c:pt idx="1041">
                  <c:v>41075</c:v>
                </c:pt>
                <c:pt idx="1042">
                  <c:v>41078</c:v>
                </c:pt>
                <c:pt idx="1043">
                  <c:v>41079</c:v>
                </c:pt>
                <c:pt idx="1044">
                  <c:v>41080</c:v>
                </c:pt>
                <c:pt idx="1045">
                  <c:v>41081</c:v>
                </c:pt>
                <c:pt idx="1046">
                  <c:v>41082</c:v>
                </c:pt>
                <c:pt idx="1047">
                  <c:v>41085</c:v>
                </c:pt>
                <c:pt idx="1048">
                  <c:v>41086</c:v>
                </c:pt>
                <c:pt idx="1049">
                  <c:v>41087</c:v>
                </c:pt>
                <c:pt idx="1050">
                  <c:v>41088</c:v>
                </c:pt>
                <c:pt idx="1051">
                  <c:v>41089</c:v>
                </c:pt>
                <c:pt idx="1052">
                  <c:v>41092</c:v>
                </c:pt>
                <c:pt idx="1053">
                  <c:v>41093</c:v>
                </c:pt>
                <c:pt idx="1054">
                  <c:v>41094</c:v>
                </c:pt>
                <c:pt idx="1055">
                  <c:v>41095</c:v>
                </c:pt>
                <c:pt idx="1056">
                  <c:v>41096</c:v>
                </c:pt>
                <c:pt idx="1057">
                  <c:v>41099</c:v>
                </c:pt>
                <c:pt idx="1058">
                  <c:v>41100</c:v>
                </c:pt>
                <c:pt idx="1059">
                  <c:v>41101</c:v>
                </c:pt>
                <c:pt idx="1060">
                  <c:v>41102</c:v>
                </c:pt>
                <c:pt idx="1061">
                  <c:v>41103</c:v>
                </c:pt>
                <c:pt idx="1062">
                  <c:v>41106</c:v>
                </c:pt>
                <c:pt idx="1063">
                  <c:v>41107</c:v>
                </c:pt>
                <c:pt idx="1064">
                  <c:v>41108</c:v>
                </c:pt>
                <c:pt idx="1065">
                  <c:v>41109</c:v>
                </c:pt>
                <c:pt idx="1066">
                  <c:v>41110</c:v>
                </c:pt>
                <c:pt idx="1067">
                  <c:v>41113</c:v>
                </c:pt>
                <c:pt idx="1068">
                  <c:v>41114</c:v>
                </c:pt>
                <c:pt idx="1069">
                  <c:v>41115</c:v>
                </c:pt>
                <c:pt idx="1070">
                  <c:v>41116</c:v>
                </c:pt>
                <c:pt idx="1071">
                  <c:v>41117</c:v>
                </c:pt>
                <c:pt idx="1072">
                  <c:v>41120</c:v>
                </c:pt>
                <c:pt idx="1073">
                  <c:v>41121</c:v>
                </c:pt>
                <c:pt idx="1074">
                  <c:v>41122</c:v>
                </c:pt>
                <c:pt idx="1075">
                  <c:v>41123</c:v>
                </c:pt>
                <c:pt idx="1076">
                  <c:v>41124</c:v>
                </c:pt>
                <c:pt idx="1077">
                  <c:v>41127</c:v>
                </c:pt>
                <c:pt idx="1078">
                  <c:v>41128</c:v>
                </c:pt>
                <c:pt idx="1079">
                  <c:v>41129</c:v>
                </c:pt>
                <c:pt idx="1080">
                  <c:v>41130</c:v>
                </c:pt>
                <c:pt idx="1081">
                  <c:v>41131</c:v>
                </c:pt>
                <c:pt idx="1082">
                  <c:v>41134</c:v>
                </c:pt>
                <c:pt idx="1083">
                  <c:v>41135</c:v>
                </c:pt>
                <c:pt idx="1084">
                  <c:v>41137</c:v>
                </c:pt>
                <c:pt idx="1085">
                  <c:v>41138</c:v>
                </c:pt>
                <c:pt idx="1086">
                  <c:v>41141</c:v>
                </c:pt>
                <c:pt idx="1087">
                  <c:v>41142</c:v>
                </c:pt>
                <c:pt idx="1088">
                  <c:v>41143</c:v>
                </c:pt>
                <c:pt idx="1089">
                  <c:v>41144</c:v>
                </c:pt>
                <c:pt idx="1090">
                  <c:v>41145</c:v>
                </c:pt>
                <c:pt idx="1091">
                  <c:v>41148</c:v>
                </c:pt>
                <c:pt idx="1092">
                  <c:v>41149</c:v>
                </c:pt>
                <c:pt idx="1093">
                  <c:v>41150</c:v>
                </c:pt>
                <c:pt idx="1094">
                  <c:v>41151</c:v>
                </c:pt>
                <c:pt idx="1095">
                  <c:v>41152</c:v>
                </c:pt>
                <c:pt idx="1096">
                  <c:v>41155</c:v>
                </c:pt>
                <c:pt idx="1097">
                  <c:v>41156</c:v>
                </c:pt>
                <c:pt idx="1098">
                  <c:v>41157</c:v>
                </c:pt>
                <c:pt idx="1099">
                  <c:v>41158</c:v>
                </c:pt>
                <c:pt idx="1100">
                  <c:v>41159</c:v>
                </c:pt>
                <c:pt idx="1101">
                  <c:v>41162</c:v>
                </c:pt>
                <c:pt idx="1102">
                  <c:v>41163</c:v>
                </c:pt>
                <c:pt idx="1103">
                  <c:v>41164</c:v>
                </c:pt>
                <c:pt idx="1104">
                  <c:v>41165</c:v>
                </c:pt>
                <c:pt idx="1105">
                  <c:v>41166</c:v>
                </c:pt>
                <c:pt idx="1106">
                  <c:v>41169</c:v>
                </c:pt>
                <c:pt idx="1107">
                  <c:v>41170</c:v>
                </c:pt>
                <c:pt idx="1108">
                  <c:v>41171</c:v>
                </c:pt>
                <c:pt idx="1109">
                  <c:v>41172</c:v>
                </c:pt>
                <c:pt idx="1110">
                  <c:v>41173</c:v>
                </c:pt>
                <c:pt idx="1111">
                  <c:v>41176</c:v>
                </c:pt>
                <c:pt idx="1112">
                  <c:v>41177</c:v>
                </c:pt>
                <c:pt idx="1113">
                  <c:v>41178</c:v>
                </c:pt>
                <c:pt idx="1114">
                  <c:v>41179</c:v>
                </c:pt>
                <c:pt idx="1115">
                  <c:v>41180</c:v>
                </c:pt>
                <c:pt idx="1116">
                  <c:v>41183</c:v>
                </c:pt>
                <c:pt idx="1117">
                  <c:v>41184</c:v>
                </c:pt>
                <c:pt idx="1118">
                  <c:v>41185</c:v>
                </c:pt>
                <c:pt idx="1119">
                  <c:v>41186</c:v>
                </c:pt>
                <c:pt idx="1120">
                  <c:v>41187</c:v>
                </c:pt>
                <c:pt idx="1121">
                  <c:v>41190</c:v>
                </c:pt>
                <c:pt idx="1122">
                  <c:v>41191</c:v>
                </c:pt>
                <c:pt idx="1123">
                  <c:v>41192</c:v>
                </c:pt>
                <c:pt idx="1124">
                  <c:v>41193</c:v>
                </c:pt>
                <c:pt idx="1125">
                  <c:v>41194</c:v>
                </c:pt>
                <c:pt idx="1126">
                  <c:v>41197</c:v>
                </c:pt>
                <c:pt idx="1127">
                  <c:v>41198</c:v>
                </c:pt>
                <c:pt idx="1128">
                  <c:v>41199</c:v>
                </c:pt>
                <c:pt idx="1129">
                  <c:v>41200</c:v>
                </c:pt>
                <c:pt idx="1130">
                  <c:v>41201</c:v>
                </c:pt>
                <c:pt idx="1131">
                  <c:v>41204</c:v>
                </c:pt>
                <c:pt idx="1132">
                  <c:v>41205</c:v>
                </c:pt>
                <c:pt idx="1133">
                  <c:v>41206</c:v>
                </c:pt>
                <c:pt idx="1134">
                  <c:v>41207</c:v>
                </c:pt>
                <c:pt idx="1135">
                  <c:v>41211</c:v>
                </c:pt>
                <c:pt idx="1136">
                  <c:v>41212</c:v>
                </c:pt>
                <c:pt idx="1137">
                  <c:v>41213</c:v>
                </c:pt>
                <c:pt idx="1138">
                  <c:v>41215</c:v>
                </c:pt>
                <c:pt idx="1139">
                  <c:v>41218</c:v>
                </c:pt>
                <c:pt idx="1140">
                  <c:v>41219</c:v>
                </c:pt>
                <c:pt idx="1141">
                  <c:v>41220</c:v>
                </c:pt>
                <c:pt idx="1142">
                  <c:v>41221</c:v>
                </c:pt>
                <c:pt idx="1143">
                  <c:v>41222</c:v>
                </c:pt>
                <c:pt idx="1144">
                  <c:v>41225</c:v>
                </c:pt>
                <c:pt idx="1145">
                  <c:v>41226</c:v>
                </c:pt>
                <c:pt idx="1146">
                  <c:v>41227</c:v>
                </c:pt>
                <c:pt idx="1147">
                  <c:v>41228</c:v>
                </c:pt>
                <c:pt idx="1148">
                  <c:v>41229</c:v>
                </c:pt>
                <c:pt idx="1149">
                  <c:v>41232</c:v>
                </c:pt>
                <c:pt idx="1150">
                  <c:v>41233</c:v>
                </c:pt>
                <c:pt idx="1151">
                  <c:v>41234</c:v>
                </c:pt>
                <c:pt idx="1152">
                  <c:v>41235</c:v>
                </c:pt>
                <c:pt idx="1153">
                  <c:v>41236</c:v>
                </c:pt>
                <c:pt idx="1154">
                  <c:v>41239</c:v>
                </c:pt>
                <c:pt idx="1155">
                  <c:v>41240</c:v>
                </c:pt>
                <c:pt idx="1156">
                  <c:v>41241</c:v>
                </c:pt>
                <c:pt idx="1157">
                  <c:v>41242</c:v>
                </c:pt>
                <c:pt idx="1158">
                  <c:v>41243</c:v>
                </c:pt>
                <c:pt idx="1159">
                  <c:v>41246</c:v>
                </c:pt>
                <c:pt idx="1160">
                  <c:v>41247</c:v>
                </c:pt>
                <c:pt idx="1161">
                  <c:v>41248</c:v>
                </c:pt>
                <c:pt idx="1162">
                  <c:v>41249</c:v>
                </c:pt>
                <c:pt idx="1163">
                  <c:v>41250</c:v>
                </c:pt>
                <c:pt idx="1164">
                  <c:v>41253</c:v>
                </c:pt>
                <c:pt idx="1165">
                  <c:v>41254</c:v>
                </c:pt>
                <c:pt idx="1166">
                  <c:v>41255</c:v>
                </c:pt>
                <c:pt idx="1167">
                  <c:v>41256</c:v>
                </c:pt>
                <c:pt idx="1168">
                  <c:v>41257</c:v>
                </c:pt>
                <c:pt idx="1169">
                  <c:v>41260</c:v>
                </c:pt>
                <c:pt idx="1170">
                  <c:v>41261</c:v>
                </c:pt>
                <c:pt idx="1171">
                  <c:v>41262</c:v>
                </c:pt>
                <c:pt idx="1172">
                  <c:v>41263</c:v>
                </c:pt>
                <c:pt idx="1173">
                  <c:v>41264</c:v>
                </c:pt>
                <c:pt idx="1174">
                  <c:v>41270</c:v>
                </c:pt>
                <c:pt idx="1175">
                  <c:v>41271</c:v>
                </c:pt>
                <c:pt idx="1176">
                  <c:v>41276</c:v>
                </c:pt>
                <c:pt idx="1177">
                  <c:v>41277</c:v>
                </c:pt>
                <c:pt idx="1178">
                  <c:v>41278</c:v>
                </c:pt>
                <c:pt idx="1179">
                  <c:v>41281</c:v>
                </c:pt>
                <c:pt idx="1180">
                  <c:v>41282</c:v>
                </c:pt>
                <c:pt idx="1181">
                  <c:v>41283</c:v>
                </c:pt>
                <c:pt idx="1182">
                  <c:v>41284</c:v>
                </c:pt>
                <c:pt idx="1183">
                  <c:v>41285</c:v>
                </c:pt>
                <c:pt idx="1184">
                  <c:v>41288</c:v>
                </c:pt>
                <c:pt idx="1185">
                  <c:v>41289</c:v>
                </c:pt>
                <c:pt idx="1186">
                  <c:v>41290</c:v>
                </c:pt>
                <c:pt idx="1187">
                  <c:v>41291</c:v>
                </c:pt>
                <c:pt idx="1188">
                  <c:v>41292</c:v>
                </c:pt>
                <c:pt idx="1189">
                  <c:v>41295</c:v>
                </c:pt>
                <c:pt idx="1190">
                  <c:v>41296</c:v>
                </c:pt>
                <c:pt idx="1191">
                  <c:v>41297</c:v>
                </c:pt>
                <c:pt idx="1192">
                  <c:v>41298</c:v>
                </c:pt>
                <c:pt idx="1193">
                  <c:v>41299</c:v>
                </c:pt>
                <c:pt idx="1194">
                  <c:v>41302</c:v>
                </c:pt>
                <c:pt idx="1195">
                  <c:v>41303</c:v>
                </c:pt>
                <c:pt idx="1196">
                  <c:v>41304</c:v>
                </c:pt>
                <c:pt idx="1197">
                  <c:v>41305</c:v>
                </c:pt>
                <c:pt idx="1198">
                  <c:v>41306</c:v>
                </c:pt>
                <c:pt idx="1199">
                  <c:v>41309</c:v>
                </c:pt>
                <c:pt idx="1200">
                  <c:v>41310</c:v>
                </c:pt>
                <c:pt idx="1201">
                  <c:v>41311</c:v>
                </c:pt>
                <c:pt idx="1202">
                  <c:v>41312</c:v>
                </c:pt>
                <c:pt idx="1203">
                  <c:v>41313</c:v>
                </c:pt>
                <c:pt idx="1204">
                  <c:v>41316</c:v>
                </c:pt>
                <c:pt idx="1205">
                  <c:v>41317</c:v>
                </c:pt>
                <c:pt idx="1206">
                  <c:v>41318</c:v>
                </c:pt>
                <c:pt idx="1207">
                  <c:v>41319</c:v>
                </c:pt>
                <c:pt idx="1208">
                  <c:v>41320</c:v>
                </c:pt>
                <c:pt idx="1209">
                  <c:v>41323</c:v>
                </c:pt>
                <c:pt idx="1210">
                  <c:v>41324</c:v>
                </c:pt>
                <c:pt idx="1211">
                  <c:v>41325</c:v>
                </c:pt>
                <c:pt idx="1212">
                  <c:v>41326</c:v>
                </c:pt>
                <c:pt idx="1213">
                  <c:v>41327</c:v>
                </c:pt>
                <c:pt idx="1214">
                  <c:v>41330</c:v>
                </c:pt>
                <c:pt idx="1215">
                  <c:v>41331</c:v>
                </c:pt>
                <c:pt idx="1216">
                  <c:v>41332</c:v>
                </c:pt>
                <c:pt idx="1217">
                  <c:v>41333</c:v>
                </c:pt>
                <c:pt idx="1218">
                  <c:v>41334</c:v>
                </c:pt>
                <c:pt idx="1219">
                  <c:v>41337</c:v>
                </c:pt>
                <c:pt idx="1220">
                  <c:v>41338</c:v>
                </c:pt>
                <c:pt idx="1221">
                  <c:v>41339</c:v>
                </c:pt>
                <c:pt idx="1222">
                  <c:v>41340</c:v>
                </c:pt>
                <c:pt idx="1223">
                  <c:v>41341</c:v>
                </c:pt>
                <c:pt idx="1224">
                  <c:v>41344</c:v>
                </c:pt>
                <c:pt idx="1225">
                  <c:v>41345</c:v>
                </c:pt>
                <c:pt idx="1226">
                  <c:v>41346</c:v>
                </c:pt>
                <c:pt idx="1227">
                  <c:v>41347</c:v>
                </c:pt>
                <c:pt idx="1228">
                  <c:v>41348</c:v>
                </c:pt>
                <c:pt idx="1229">
                  <c:v>41351</c:v>
                </c:pt>
                <c:pt idx="1230">
                  <c:v>41352</c:v>
                </c:pt>
                <c:pt idx="1231">
                  <c:v>41353</c:v>
                </c:pt>
                <c:pt idx="1232">
                  <c:v>41354</c:v>
                </c:pt>
                <c:pt idx="1233">
                  <c:v>41355</c:v>
                </c:pt>
                <c:pt idx="1234">
                  <c:v>41358</c:v>
                </c:pt>
                <c:pt idx="1235">
                  <c:v>41359</c:v>
                </c:pt>
                <c:pt idx="1236">
                  <c:v>41360</c:v>
                </c:pt>
                <c:pt idx="1237">
                  <c:v>41361</c:v>
                </c:pt>
                <c:pt idx="1238">
                  <c:v>41366</c:v>
                </c:pt>
                <c:pt idx="1239">
                  <c:v>41367</c:v>
                </c:pt>
                <c:pt idx="1240">
                  <c:v>41368</c:v>
                </c:pt>
                <c:pt idx="1241">
                  <c:v>41369</c:v>
                </c:pt>
                <c:pt idx="1242">
                  <c:v>41372</c:v>
                </c:pt>
                <c:pt idx="1243">
                  <c:v>41373</c:v>
                </c:pt>
                <c:pt idx="1244">
                  <c:v>41374</c:v>
                </c:pt>
                <c:pt idx="1245">
                  <c:v>41375</c:v>
                </c:pt>
                <c:pt idx="1246">
                  <c:v>41376</c:v>
                </c:pt>
                <c:pt idx="1247">
                  <c:v>41379</c:v>
                </c:pt>
                <c:pt idx="1248">
                  <c:v>41380</c:v>
                </c:pt>
                <c:pt idx="1249">
                  <c:v>41381</c:v>
                </c:pt>
                <c:pt idx="1250">
                  <c:v>41382</c:v>
                </c:pt>
                <c:pt idx="1251">
                  <c:v>41383</c:v>
                </c:pt>
                <c:pt idx="1252">
                  <c:v>41386</c:v>
                </c:pt>
                <c:pt idx="1253">
                  <c:v>41387</c:v>
                </c:pt>
                <c:pt idx="1254">
                  <c:v>41388</c:v>
                </c:pt>
                <c:pt idx="1255">
                  <c:v>41389</c:v>
                </c:pt>
                <c:pt idx="1256">
                  <c:v>41390</c:v>
                </c:pt>
                <c:pt idx="1257">
                  <c:v>41393</c:v>
                </c:pt>
                <c:pt idx="1258">
                  <c:v>41394</c:v>
                </c:pt>
                <c:pt idx="1259">
                  <c:v>41396</c:v>
                </c:pt>
                <c:pt idx="1260">
                  <c:v>41397</c:v>
                </c:pt>
                <c:pt idx="1261">
                  <c:v>41400</c:v>
                </c:pt>
                <c:pt idx="1262">
                  <c:v>41401</c:v>
                </c:pt>
                <c:pt idx="1263">
                  <c:v>41402</c:v>
                </c:pt>
                <c:pt idx="1264">
                  <c:v>41404</c:v>
                </c:pt>
                <c:pt idx="1265">
                  <c:v>41407</c:v>
                </c:pt>
                <c:pt idx="1266">
                  <c:v>41408</c:v>
                </c:pt>
                <c:pt idx="1267">
                  <c:v>41409</c:v>
                </c:pt>
                <c:pt idx="1268">
                  <c:v>41410</c:v>
                </c:pt>
                <c:pt idx="1269">
                  <c:v>41411</c:v>
                </c:pt>
                <c:pt idx="1270">
                  <c:v>41415</c:v>
                </c:pt>
                <c:pt idx="1271">
                  <c:v>41416</c:v>
                </c:pt>
                <c:pt idx="1272">
                  <c:v>41417</c:v>
                </c:pt>
                <c:pt idx="1273">
                  <c:v>41418</c:v>
                </c:pt>
                <c:pt idx="1274">
                  <c:v>41421</c:v>
                </c:pt>
                <c:pt idx="1275">
                  <c:v>41422</c:v>
                </c:pt>
                <c:pt idx="1276">
                  <c:v>41423</c:v>
                </c:pt>
                <c:pt idx="1277">
                  <c:v>41425</c:v>
                </c:pt>
                <c:pt idx="1278">
                  <c:v>41428</c:v>
                </c:pt>
                <c:pt idx="1279">
                  <c:v>41429</c:v>
                </c:pt>
                <c:pt idx="1280">
                  <c:v>41430</c:v>
                </c:pt>
                <c:pt idx="1281">
                  <c:v>41431</c:v>
                </c:pt>
                <c:pt idx="1282">
                  <c:v>41432</c:v>
                </c:pt>
                <c:pt idx="1283">
                  <c:v>41435</c:v>
                </c:pt>
                <c:pt idx="1284">
                  <c:v>41436</c:v>
                </c:pt>
                <c:pt idx="1285">
                  <c:v>41437</c:v>
                </c:pt>
                <c:pt idx="1286">
                  <c:v>41438</c:v>
                </c:pt>
                <c:pt idx="1287">
                  <c:v>41439</c:v>
                </c:pt>
                <c:pt idx="1288">
                  <c:v>41442</c:v>
                </c:pt>
                <c:pt idx="1289">
                  <c:v>41443</c:v>
                </c:pt>
                <c:pt idx="1290">
                  <c:v>41444</c:v>
                </c:pt>
                <c:pt idx="1291">
                  <c:v>41445</c:v>
                </c:pt>
                <c:pt idx="1292">
                  <c:v>41446</c:v>
                </c:pt>
                <c:pt idx="1293">
                  <c:v>41449</c:v>
                </c:pt>
                <c:pt idx="1294">
                  <c:v>41450</c:v>
                </c:pt>
                <c:pt idx="1295">
                  <c:v>41451</c:v>
                </c:pt>
                <c:pt idx="1296">
                  <c:v>41452</c:v>
                </c:pt>
                <c:pt idx="1297">
                  <c:v>41453</c:v>
                </c:pt>
                <c:pt idx="1298">
                  <c:v>41456</c:v>
                </c:pt>
                <c:pt idx="1299">
                  <c:v>41457</c:v>
                </c:pt>
                <c:pt idx="1300">
                  <c:v>41458</c:v>
                </c:pt>
                <c:pt idx="1301">
                  <c:v>41459</c:v>
                </c:pt>
                <c:pt idx="1302">
                  <c:v>41460</c:v>
                </c:pt>
                <c:pt idx="1303">
                  <c:v>41463</c:v>
                </c:pt>
                <c:pt idx="1304">
                  <c:v>41464</c:v>
                </c:pt>
                <c:pt idx="1305">
                  <c:v>41465</c:v>
                </c:pt>
                <c:pt idx="1306">
                  <c:v>41466</c:v>
                </c:pt>
                <c:pt idx="1307">
                  <c:v>41467</c:v>
                </c:pt>
                <c:pt idx="1308">
                  <c:v>41470</c:v>
                </c:pt>
                <c:pt idx="1309">
                  <c:v>41471</c:v>
                </c:pt>
                <c:pt idx="1310">
                  <c:v>41472</c:v>
                </c:pt>
                <c:pt idx="1311">
                  <c:v>41473</c:v>
                </c:pt>
                <c:pt idx="1312">
                  <c:v>41474</c:v>
                </c:pt>
                <c:pt idx="1313">
                  <c:v>41477</c:v>
                </c:pt>
                <c:pt idx="1314">
                  <c:v>41478</c:v>
                </c:pt>
                <c:pt idx="1315">
                  <c:v>41479</c:v>
                </c:pt>
                <c:pt idx="1316">
                  <c:v>41480</c:v>
                </c:pt>
                <c:pt idx="1317">
                  <c:v>41481</c:v>
                </c:pt>
                <c:pt idx="1318">
                  <c:v>41484</c:v>
                </c:pt>
                <c:pt idx="1319">
                  <c:v>41485</c:v>
                </c:pt>
                <c:pt idx="1320">
                  <c:v>41486</c:v>
                </c:pt>
                <c:pt idx="1321">
                  <c:v>41487</c:v>
                </c:pt>
                <c:pt idx="1322">
                  <c:v>41488</c:v>
                </c:pt>
                <c:pt idx="1323">
                  <c:v>41491</c:v>
                </c:pt>
                <c:pt idx="1324">
                  <c:v>41492</c:v>
                </c:pt>
                <c:pt idx="1325">
                  <c:v>41493</c:v>
                </c:pt>
                <c:pt idx="1326">
                  <c:v>41494</c:v>
                </c:pt>
                <c:pt idx="1327">
                  <c:v>41495</c:v>
                </c:pt>
                <c:pt idx="1328">
                  <c:v>41498</c:v>
                </c:pt>
                <c:pt idx="1329">
                  <c:v>41499</c:v>
                </c:pt>
                <c:pt idx="1330">
                  <c:v>41500</c:v>
                </c:pt>
                <c:pt idx="1331">
                  <c:v>41502</c:v>
                </c:pt>
                <c:pt idx="1332">
                  <c:v>41505</c:v>
                </c:pt>
                <c:pt idx="1333">
                  <c:v>41506</c:v>
                </c:pt>
                <c:pt idx="1334">
                  <c:v>41507</c:v>
                </c:pt>
                <c:pt idx="1335">
                  <c:v>41508</c:v>
                </c:pt>
                <c:pt idx="1336">
                  <c:v>41509</c:v>
                </c:pt>
                <c:pt idx="1337">
                  <c:v>41512</c:v>
                </c:pt>
                <c:pt idx="1338">
                  <c:v>41513</c:v>
                </c:pt>
                <c:pt idx="1339">
                  <c:v>41514</c:v>
                </c:pt>
                <c:pt idx="1340">
                  <c:v>41515</c:v>
                </c:pt>
                <c:pt idx="1341">
                  <c:v>41516</c:v>
                </c:pt>
                <c:pt idx="1342">
                  <c:v>41519</c:v>
                </c:pt>
                <c:pt idx="1343">
                  <c:v>41520</c:v>
                </c:pt>
                <c:pt idx="1344">
                  <c:v>41521</c:v>
                </c:pt>
                <c:pt idx="1345">
                  <c:v>41522</c:v>
                </c:pt>
                <c:pt idx="1346">
                  <c:v>41523</c:v>
                </c:pt>
                <c:pt idx="1347">
                  <c:v>41526</c:v>
                </c:pt>
                <c:pt idx="1348">
                  <c:v>41527</c:v>
                </c:pt>
                <c:pt idx="1349">
                  <c:v>41528</c:v>
                </c:pt>
                <c:pt idx="1350">
                  <c:v>41529</c:v>
                </c:pt>
                <c:pt idx="1351">
                  <c:v>41530</c:v>
                </c:pt>
                <c:pt idx="1352">
                  <c:v>41533</c:v>
                </c:pt>
                <c:pt idx="1353">
                  <c:v>41534</c:v>
                </c:pt>
                <c:pt idx="1354">
                  <c:v>41535</c:v>
                </c:pt>
                <c:pt idx="1355">
                  <c:v>41536</c:v>
                </c:pt>
                <c:pt idx="1356">
                  <c:v>41537</c:v>
                </c:pt>
                <c:pt idx="1357">
                  <c:v>41540</c:v>
                </c:pt>
                <c:pt idx="1358">
                  <c:v>41541</c:v>
                </c:pt>
                <c:pt idx="1359">
                  <c:v>41542</c:v>
                </c:pt>
                <c:pt idx="1360">
                  <c:v>41543</c:v>
                </c:pt>
                <c:pt idx="1361">
                  <c:v>41544</c:v>
                </c:pt>
                <c:pt idx="1362">
                  <c:v>41547</c:v>
                </c:pt>
                <c:pt idx="1363">
                  <c:v>41548</c:v>
                </c:pt>
                <c:pt idx="1364">
                  <c:v>41549</c:v>
                </c:pt>
                <c:pt idx="1365">
                  <c:v>41550</c:v>
                </c:pt>
                <c:pt idx="1366">
                  <c:v>41551</c:v>
                </c:pt>
                <c:pt idx="1367">
                  <c:v>41554</c:v>
                </c:pt>
                <c:pt idx="1368">
                  <c:v>41555</c:v>
                </c:pt>
                <c:pt idx="1369">
                  <c:v>41556</c:v>
                </c:pt>
                <c:pt idx="1370">
                  <c:v>41557</c:v>
                </c:pt>
                <c:pt idx="1371">
                  <c:v>41558</c:v>
                </c:pt>
                <c:pt idx="1372">
                  <c:v>41561</c:v>
                </c:pt>
                <c:pt idx="1373">
                  <c:v>41562</c:v>
                </c:pt>
                <c:pt idx="1374">
                  <c:v>41563</c:v>
                </c:pt>
                <c:pt idx="1375">
                  <c:v>41564</c:v>
                </c:pt>
                <c:pt idx="1376">
                  <c:v>41565</c:v>
                </c:pt>
                <c:pt idx="1377">
                  <c:v>41568</c:v>
                </c:pt>
                <c:pt idx="1378">
                  <c:v>41569</c:v>
                </c:pt>
                <c:pt idx="1379">
                  <c:v>41570</c:v>
                </c:pt>
                <c:pt idx="1380">
                  <c:v>41571</c:v>
                </c:pt>
                <c:pt idx="1381">
                  <c:v>41572</c:v>
                </c:pt>
                <c:pt idx="1382">
                  <c:v>41575</c:v>
                </c:pt>
                <c:pt idx="1383">
                  <c:v>41576</c:v>
                </c:pt>
                <c:pt idx="1384">
                  <c:v>41577</c:v>
                </c:pt>
                <c:pt idx="1385">
                  <c:v>41578</c:v>
                </c:pt>
                <c:pt idx="1386">
                  <c:v>41582</c:v>
                </c:pt>
                <c:pt idx="1387">
                  <c:v>41583</c:v>
                </c:pt>
                <c:pt idx="1388">
                  <c:v>41584</c:v>
                </c:pt>
                <c:pt idx="1389">
                  <c:v>41585</c:v>
                </c:pt>
                <c:pt idx="1390">
                  <c:v>41586</c:v>
                </c:pt>
                <c:pt idx="1391">
                  <c:v>41589</c:v>
                </c:pt>
                <c:pt idx="1392">
                  <c:v>41590</c:v>
                </c:pt>
                <c:pt idx="1393">
                  <c:v>41591</c:v>
                </c:pt>
                <c:pt idx="1394">
                  <c:v>41592</c:v>
                </c:pt>
                <c:pt idx="1395">
                  <c:v>41593</c:v>
                </c:pt>
                <c:pt idx="1396">
                  <c:v>41596</c:v>
                </c:pt>
                <c:pt idx="1397">
                  <c:v>41597</c:v>
                </c:pt>
                <c:pt idx="1398">
                  <c:v>41598</c:v>
                </c:pt>
                <c:pt idx="1399">
                  <c:v>41599</c:v>
                </c:pt>
                <c:pt idx="1400">
                  <c:v>41600</c:v>
                </c:pt>
                <c:pt idx="1401">
                  <c:v>41603</c:v>
                </c:pt>
                <c:pt idx="1402">
                  <c:v>41604</c:v>
                </c:pt>
                <c:pt idx="1403">
                  <c:v>41605</c:v>
                </c:pt>
                <c:pt idx="1404">
                  <c:v>41606</c:v>
                </c:pt>
                <c:pt idx="1405">
                  <c:v>41607</c:v>
                </c:pt>
                <c:pt idx="1406">
                  <c:v>41610</c:v>
                </c:pt>
                <c:pt idx="1407">
                  <c:v>41611</c:v>
                </c:pt>
                <c:pt idx="1408">
                  <c:v>41612</c:v>
                </c:pt>
                <c:pt idx="1409">
                  <c:v>41613</c:v>
                </c:pt>
                <c:pt idx="1410">
                  <c:v>41614</c:v>
                </c:pt>
                <c:pt idx="1411">
                  <c:v>41617</c:v>
                </c:pt>
                <c:pt idx="1412">
                  <c:v>41618</c:v>
                </c:pt>
                <c:pt idx="1413">
                  <c:v>41619</c:v>
                </c:pt>
                <c:pt idx="1414">
                  <c:v>41620</c:v>
                </c:pt>
                <c:pt idx="1415">
                  <c:v>41621</c:v>
                </c:pt>
                <c:pt idx="1416">
                  <c:v>41624</c:v>
                </c:pt>
                <c:pt idx="1417">
                  <c:v>41625</c:v>
                </c:pt>
                <c:pt idx="1418">
                  <c:v>41626</c:v>
                </c:pt>
                <c:pt idx="1419">
                  <c:v>41627</c:v>
                </c:pt>
                <c:pt idx="1420">
                  <c:v>41628</c:v>
                </c:pt>
                <c:pt idx="1421">
                  <c:v>41631</c:v>
                </c:pt>
                <c:pt idx="1422">
                  <c:v>41635</c:v>
                </c:pt>
                <c:pt idx="1423">
                  <c:v>41638</c:v>
                </c:pt>
                <c:pt idx="1424">
                  <c:v>41641</c:v>
                </c:pt>
                <c:pt idx="1425">
                  <c:v>41642</c:v>
                </c:pt>
                <c:pt idx="1426">
                  <c:v>41646</c:v>
                </c:pt>
                <c:pt idx="1427">
                  <c:v>41647</c:v>
                </c:pt>
                <c:pt idx="1428">
                  <c:v>41648</c:v>
                </c:pt>
                <c:pt idx="1429">
                  <c:v>41649</c:v>
                </c:pt>
                <c:pt idx="1430">
                  <c:v>41652</c:v>
                </c:pt>
                <c:pt idx="1431">
                  <c:v>41653</c:v>
                </c:pt>
                <c:pt idx="1432">
                  <c:v>41654</c:v>
                </c:pt>
                <c:pt idx="1433">
                  <c:v>41655</c:v>
                </c:pt>
                <c:pt idx="1434">
                  <c:v>41656</c:v>
                </c:pt>
                <c:pt idx="1435">
                  <c:v>41659</c:v>
                </c:pt>
                <c:pt idx="1436">
                  <c:v>41660</c:v>
                </c:pt>
                <c:pt idx="1437">
                  <c:v>41661</c:v>
                </c:pt>
                <c:pt idx="1438">
                  <c:v>41662</c:v>
                </c:pt>
                <c:pt idx="1439">
                  <c:v>41663</c:v>
                </c:pt>
                <c:pt idx="1440">
                  <c:v>41666</c:v>
                </c:pt>
                <c:pt idx="1441">
                  <c:v>41667</c:v>
                </c:pt>
                <c:pt idx="1442">
                  <c:v>41668</c:v>
                </c:pt>
                <c:pt idx="1443">
                  <c:v>41669</c:v>
                </c:pt>
                <c:pt idx="1444">
                  <c:v>41670</c:v>
                </c:pt>
                <c:pt idx="1445">
                  <c:v>41673</c:v>
                </c:pt>
                <c:pt idx="1446">
                  <c:v>41674</c:v>
                </c:pt>
                <c:pt idx="1447">
                  <c:v>41675</c:v>
                </c:pt>
                <c:pt idx="1448">
                  <c:v>41676</c:v>
                </c:pt>
                <c:pt idx="1449">
                  <c:v>41677</c:v>
                </c:pt>
                <c:pt idx="1450">
                  <c:v>41680</c:v>
                </c:pt>
                <c:pt idx="1451">
                  <c:v>41681</c:v>
                </c:pt>
                <c:pt idx="1452">
                  <c:v>41682</c:v>
                </c:pt>
                <c:pt idx="1453">
                  <c:v>41683</c:v>
                </c:pt>
                <c:pt idx="1454">
                  <c:v>41684</c:v>
                </c:pt>
                <c:pt idx="1455">
                  <c:v>41687</c:v>
                </c:pt>
                <c:pt idx="1456">
                  <c:v>41688</c:v>
                </c:pt>
                <c:pt idx="1457">
                  <c:v>41689</c:v>
                </c:pt>
                <c:pt idx="1458">
                  <c:v>41690</c:v>
                </c:pt>
                <c:pt idx="1459">
                  <c:v>41691</c:v>
                </c:pt>
                <c:pt idx="1460">
                  <c:v>41694</c:v>
                </c:pt>
                <c:pt idx="1461">
                  <c:v>41695</c:v>
                </c:pt>
                <c:pt idx="1462">
                  <c:v>41696</c:v>
                </c:pt>
                <c:pt idx="1463">
                  <c:v>41697</c:v>
                </c:pt>
                <c:pt idx="1464">
                  <c:v>41698</c:v>
                </c:pt>
                <c:pt idx="1465">
                  <c:v>41701</c:v>
                </c:pt>
                <c:pt idx="1466">
                  <c:v>41702</c:v>
                </c:pt>
                <c:pt idx="1467">
                  <c:v>41703</c:v>
                </c:pt>
                <c:pt idx="1468">
                  <c:v>41704</c:v>
                </c:pt>
                <c:pt idx="1469">
                  <c:v>41705</c:v>
                </c:pt>
                <c:pt idx="1470">
                  <c:v>41708</c:v>
                </c:pt>
                <c:pt idx="1471">
                  <c:v>41709</c:v>
                </c:pt>
                <c:pt idx="1472">
                  <c:v>41710</c:v>
                </c:pt>
                <c:pt idx="1473">
                  <c:v>41711</c:v>
                </c:pt>
                <c:pt idx="1474">
                  <c:v>41712</c:v>
                </c:pt>
                <c:pt idx="1475">
                  <c:v>41715</c:v>
                </c:pt>
                <c:pt idx="1476">
                  <c:v>41716</c:v>
                </c:pt>
                <c:pt idx="1477">
                  <c:v>41717</c:v>
                </c:pt>
                <c:pt idx="1478">
                  <c:v>41718</c:v>
                </c:pt>
                <c:pt idx="1479">
                  <c:v>41719</c:v>
                </c:pt>
                <c:pt idx="1480">
                  <c:v>41722</c:v>
                </c:pt>
                <c:pt idx="1481">
                  <c:v>41723</c:v>
                </c:pt>
                <c:pt idx="1482">
                  <c:v>41724</c:v>
                </c:pt>
                <c:pt idx="1483">
                  <c:v>41725</c:v>
                </c:pt>
                <c:pt idx="1484">
                  <c:v>41726</c:v>
                </c:pt>
                <c:pt idx="1485">
                  <c:v>41729</c:v>
                </c:pt>
                <c:pt idx="1486">
                  <c:v>41730</c:v>
                </c:pt>
                <c:pt idx="1487">
                  <c:v>41731</c:v>
                </c:pt>
                <c:pt idx="1488">
                  <c:v>41732</c:v>
                </c:pt>
                <c:pt idx="1489">
                  <c:v>41733</c:v>
                </c:pt>
                <c:pt idx="1490">
                  <c:v>41736</c:v>
                </c:pt>
                <c:pt idx="1491">
                  <c:v>41737</c:v>
                </c:pt>
                <c:pt idx="1492">
                  <c:v>41738</c:v>
                </c:pt>
                <c:pt idx="1493">
                  <c:v>41739</c:v>
                </c:pt>
                <c:pt idx="1494">
                  <c:v>41740</c:v>
                </c:pt>
                <c:pt idx="1495">
                  <c:v>41743</c:v>
                </c:pt>
                <c:pt idx="1496">
                  <c:v>41744</c:v>
                </c:pt>
                <c:pt idx="1497">
                  <c:v>41745</c:v>
                </c:pt>
                <c:pt idx="1498">
                  <c:v>41746</c:v>
                </c:pt>
                <c:pt idx="1499">
                  <c:v>41751</c:v>
                </c:pt>
                <c:pt idx="1500">
                  <c:v>41752</c:v>
                </c:pt>
                <c:pt idx="1501">
                  <c:v>41753</c:v>
                </c:pt>
                <c:pt idx="1502">
                  <c:v>41754</c:v>
                </c:pt>
                <c:pt idx="1503">
                  <c:v>41757</c:v>
                </c:pt>
                <c:pt idx="1504">
                  <c:v>41758</c:v>
                </c:pt>
                <c:pt idx="1505">
                  <c:v>41759</c:v>
                </c:pt>
                <c:pt idx="1506">
                  <c:v>41761</c:v>
                </c:pt>
                <c:pt idx="1507">
                  <c:v>41764</c:v>
                </c:pt>
                <c:pt idx="1508">
                  <c:v>41765</c:v>
                </c:pt>
                <c:pt idx="1509">
                  <c:v>41766</c:v>
                </c:pt>
                <c:pt idx="1510">
                  <c:v>41767</c:v>
                </c:pt>
                <c:pt idx="1511">
                  <c:v>41768</c:v>
                </c:pt>
                <c:pt idx="1512">
                  <c:v>41771</c:v>
                </c:pt>
                <c:pt idx="1513">
                  <c:v>41772</c:v>
                </c:pt>
                <c:pt idx="1514">
                  <c:v>41773</c:v>
                </c:pt>
                <c:pt idx="1515">
                  <c:v>41774</c:v>
                </c:pt>
                <c:pt idx="1516">
                  <c:v>41775</c:v>
                </c:pt>
                <c:pt idx="1517">
                  <c:v>41778</c:v>
                </c:pt>
                <c:pt idx="1518">
                  <c:v>41779</c:v>
                </c:pt>
                <c:pt idx="1519">
                  <c:v>41780</c:v>
                </c:pt>
                <c:pt idx="1520">
                  <c:v>41781</c:v>
                </c:pt>
                <c:pt idx="1521">
                  <c:v>41782</c:v>
                </c:pt>
                <c:pt idx="1522">
                  <c:v>41785</c:v>
                </c:pt>
                <c:pt idx="1523">
                  <c:v>41786</c:v>
                </c:pt>
                <c:pt idx="1524">
                  <c:v>41787</c:v>
                </c:pt>
                <c:pt idx="1525">
                  <c:v>41789</c:v>
                </c:pt>
                <c:pt idx="1526">
                  <c:v>41792</c:v>
                </c:pt>
                <c:pt idx="1527">
                  <c:v>41793</c:v>
                </c:pt>
                <c:pt idx="1528">
                  <c:v>41794</c:v>
                </c:pt>
                <c:pt idx="1529">
                  <c:v>41795</c:v>
                </c:pt>
                <c:pt idx="1530">
                  <c:v>41796</c:v>
                </c:pt>
                <c:pt idx="1531">
                  <c:v>41800</c:v>
                </c:pt>
                <c:pt idx="1532">
                  <c:v>41801</c:v>
                </c:pt>
                <c:pt idx="1533">
                  <c:v>41802</c:v>
                </c:pt>
                <c:pt idx="1534">
                  <c:v>41803</c:v>
                </c:pt>
                <c:pt idx="1535">
                  <c:v>41806</c:v>
                </c:pt>
                <c:pt idx="1536">
                  <c:v>41807</c:v>
                </c:pt>
                <c:pt idx="1537">
                  <c:v>41808</c:v>
                </c:pt>
                <c:pt idx="1538">
                  <c:v>41810</c:v>
                </c:pt>
                <c:pt idx="1539">
                  <c:v>41813</c:v>
                </c:pt>
                <c:pt idx="1540">
                  <c:v>41814</c:v>
                </c:pt>
                <c:pt idx="1541">
                  <c:v>41815</c:v>
                </c:pt>
                <c:pt idx="1542">
                  <c:v>41816</c:v>
                </c:pt>
                <c:pt idx="1543">
                  <c:v>41817</c:v>
                </c:pt>
                <c:pt idx="1544">
                  <c:v>41820</c:v>
                </c:pt>
                <c:pt idx="1545">
                  <c:v>41821</c:v>
                </c:pt>
                <c:pt idx="1546">
                  <c:v>41822</c:v>
                </c:pt>
                <c:pt idx="1547">
                  <c:v>41823</c:v>
                </c:pt>
                <c:pt idx="1548">
                  <c:v>41824</c:v>
                </c:pt>
                <c:pt idx="1549">
                  <c:v>41827</c:v>
                </c:pt>
                <c:pt idx="1550">
                  <c:v>41828</c:v>
                </c:pt>
                <c:pt idx="1551">
                  <c:v>41829</c:v>
                </c:pt>
                <c:pt idx="1552">
                  <c:v>41830</c:v>
                </c:pt>
                <c:pt idx="1553">
                  <c:v>41831</c:v>
                </c:pt>
                <c:pt idx="1554">
                  <c:v>41834</c:v>
                </c:pt>
                <c:pt idx="1555">
                  <c:v>41835</c:v>
                </c:pt>
                <c:pt idx="1556">
                  <c:v>41836</c:v>
                </c:pt>
                <c:pt idx="1557">
                  <c:v>41837</c:v>
                </c:pt>
                <c:pt idx="1558">
                  <c:v>41838</c:v>
                </c:pt>
                <c:pt idx="1559">
                  <c:v>41841</c:v>
                </c:pt>
                <c:pt idx="1560">
                  <c:v>41842</c:v>
                </c:pt>
                <c:pt idx="1561">
                  <c:v>41843</c:v>
                </c:pt>
                <c:pt idx="1562">
                  <c:v>41844</c:v>
                </c:pt>
                <c:pt idx="1563">
                  <c:v>41845</c:v>
                </c:pt>
                <c:pt idx="1564">
                  <c:v>41848</c:v>
                </c:pt>
                <c:pt idx="1565">
                  <c:v>41849</c:v>
                </c:pt>
                <c:pt idx="1566">
                  <c:v>41850</c:v>
                </c:pt>
                <c:pt idx="1567">
                  <c:v>41851</c:v>
                </c:pt>
                <c:pt idx="1568">
                  <c:v>41852</c:v>
                </c:pt>
                <c:pt idx="1569">
                  <c:v>41855</c:v>
                </c:pt>
                <c:pt idx="1570">
                  <c:v>41856</c:v>
                </c:pt>
                <c:pt idx="1571">
                  <c:v>41857</c:v>
                </c:pt>
                <c:pt idx="1572">
                  <c:v>41858</c:v>
                </c:pt>
                <c:pt idx="1573">
                  <c:v>41859</c:v>
                </c:pt>
                <c:pt idx="1574">
                  <c:v>41862</c:v>
                </c:pt>
                <c:pt idx="1575">
                  <c:v>41863</c:v>
                </c:pt>
                <c:pt idx="1576">
                  <c:v>41864</c:v>
                </c:pt>
                <c:pt idx="1577">
                  <c:v>41865</c:v>
                </c:pt>
                <c:pt idx="1578">
                  <c:v>41869</c:v>
                </c:pt>
                <c:pt idx="1579">
                  <c:v>41870</c:v>
                </c:pt>
                <c:pt idx="1580">
                  <c:v>41871</c:v>
                </c:pt>
                <c:pt idx="1581">
                  <c:v>41872</c:v>
                </c:pt>
                <c:pt idx="1582">
                  <c:v>41873</c:v>
                </c:pt>
                <c:pt idx="1583">
                  <c:v>41876</c:v>
                </c:pt>
                <c:pt idx="1584">
                  <c:v>41877</c:v>
                </c:pt>
                <c:pt idx="1585">
                  <c:v>41878</c:v>
                </c:pt>
                <c:pt idx="1586">
                  <c:v>41879</c:v>
                </c:pt>
                <c:pt idx="1587">
                  <c:v>41880</c:v>
                </c:pt>
                <c:pt idx="1588">
                  <c:v>41883</c:v>
                </c:pt>
                <c:pt idx="1589">
                  <c:v>41884</c:v>
                </c:pt>
                <c:pt idx="1590">
                  <c:v>41885</c:v>
                </c:pt>
                <c:pt idx="1591">
                  <c:v>41886</c:v>
                </c:pt>
                <c:pt idx="1592">
                  <c:v>41887</c:v>
                </c:pt>
                <c:pt idx="1593">
                  <c:v>41890</c:v>
                </c:pt>
                <c:pt idx="1594">
                  <c:v>41891</c:v>
                </c:pt>
                <c:pt idx="1595">
                  <c:v>41892</c:v>
                </c:pt>
                <c:pt idx="1596">
                  <c:v>41893</c:v>
                </c:pt>
                <c:pt idx="1597">
                  <c:v>41894</c:v>
                </c:pt>
              </c:numCache>
            </c:numRef>
          </c:xVal>
          <c:yVal>
            <c:numRef>
              <c:f>LinieWerte!Werte1</c:f>
              <c:numCache>
                <c:formatCode>General</c:formatCode>
                <c:ptCount val="1598"/>
                <c:pt idx="0">
                  <c:v>100</c:v>
                </c:pt>
                <c:pt idx="1">
                  <c:v>99.992999789993704</c:v>
                </c:pt>
                <c:pt idx="2">
                  <c:v>99.838421044388781</c:v>
                </c:pt>
                <c:pt idx="3">
                  <c:v>99.79139003079159</c:v>
                </c:pt>
                <c:pt idx="4">
                  <c:v>99.474359613643429</c:v>
                </c:pt>
                <c:pt idx="5">
                  <c:v>99.237312605524465</c:v>
                </c:pt>
                <c:pt idx="6">
                  <c:v>99.830416531264703</c:v>
                </c:pt>
                <c:pt idx="7">
                  <c:v>99.769448496651464</c:v>
                </c:pt>
                <c:pt idx="8">
                  <c:v>99.803650265589283</c:v>
                </c:pt>
                <c:pt idx="9">
                  <c:v>99.56164157950829</c:v>
                </c:pt>
                <c:pt idx="10">
                  <c:v>99.391856007396271</c:v>
                </c:pt>
                <c:pt idx="11">
                  <c:v>98.932013318999097</c:v>
                </c:pt>
                <c:pt idx="12">
                  <c:v>98.642753710470799</c:v>
                </c:pt>
                <c:pt idx="13">
                  <c:v>98.653009853513922</c:v>
                </c:pt>
                <c:pt idx="14">
                  <c:v>98.413193695052314</c:v>
                </c:pt>
                <c:pt idx="15">
                  <c:v>98.783487491875533</c:v>
                </c:pt>
                <c:pt idx="16">
                  <c:v>98.713712229496366</c:v>
                </c:pt>
                <c:pt idx="17">
                  <c:v>99.044483481403489</c:v>
                </c:pt>
                <c:pt idx="18">
                  <c:v>99.194755197050384</c:v>
                </c:pt>
                <c:pt idx="19">
                  <c:v>99.748996393859855</c:v>
                </c:pt>
                <c:pt idx="20">
                  <c:v>100.01949074742656</c:v>
                </c:pt>
                <c:pt idx="21">
                  <c:v>99.850289175997517</c:v>
                </c:pt>
                <c:pt idx="22">
                  <c:v>100.10055362628705</c:v>
                </c:pt>
                <c:pt idx="23">
                  <c:v>100.24112786942187</c:v>
                </c:pt>
                <c:pt idx="24">
                  <c:v>100.29137059121103</c:v>
                </c:pt>
                <c:pt idx="25">
                  <c:v>101.09170459612604</c:v>
                </c:pt>
                <c:pt idx="26">
                  <c:v>101.18262596798786</c:v>
                </c:pt>
                <c:pt idx="27">
                  <c:v>100.75280060691446</c:v>
                </c:pt>
                <c:pt idx="28">
                  <c:v>100.25297043212838</c:v>
                </c:pt>
                <c:pt idx="29">
                  <c:v>99.983176486034338</c:v>
                </c:pt>
                <c:pt idx="30">
                  <c:v>100.50395657272193</c:v>
                </c:pt>
                <c:pt idx="31">
                  <c:v>100.28649576591995</c:v>
                </c:pt>
                <c:pt idx="32">
                  <c:v>100.3267440018235</c:v>
                </c:pt>
                <c:pt idx="33">
                  <c:v>99.307049399784731</c:v>
                </c:pt>
                <c:pt idx="34">
                  <c:v>99.567784634421002</c:v>
                </c:pt>
                <c:pt idx="35">
                  <c:v>99.117932381516553</c:v>
                </c:pt>
                <c:pt idx="36">
                  <c:v>99.098164695324058</c:v>
                </c:pt>
                <c:pt idx="37">
                  <c:v>98.778709959359432</c:v>
                </c:pt>
                <c:pt idx="38">
                  <c:v>98.516631488781414</c:v>
                </c:pt>
                <c:pt idx="39">
                  <c:v>98.967205368009274</c:v>
                </c:pt>
                <c:pt idx="40">
                  <c:v>99.547543802055458</c:v>
                </c:pt>
                <c:pt idx="41">
                  <c:v>98.847672683278731</c:v>
                </c:pt>
                <c:pt idx="42">
                  <c:v>99.247980200517404</c:v>
                </c:pt>
                <c:pt idx="43">
                  <c:v>98.278073641250529</c:v>
                </c:pt>
                <c:pt idx="44">
                  <c:v>98.5287777888081</c:v>
                </c:pt>
                <c:pt idx="45">
                  <c:v>97.578830667949461</c:v>
                </c:pt>
                <c:pt idx="46">
                  <c:v>97.429053620565398</c:v>
                </c:pt>
                <c:pt idx="47">
                  <c:v>97.129198102672675</c:v>
                </c:pt>
                <c:pt idx="48">
                  <c:v>96.649329312052998</c:v>
                </c:pt>
                <c:pt idx="49">
                  <c:v>96.360003133126099</c:v>
                </c:pt>
                <c:pt idx="50">
                  <c:v>96.690306261823608</c:v>
                </c:pt>
                <c:pt idx="51">
                  <c:v>96.810596325188072</c:v>
                </c:pt>
                <c:pt idx="52">
                  <c:v>96.910851895443528</c:v>
                </c:pt>
                <c:pt idx="53">
                  <c:v>96.220973106403662</c:v>
                </c:pt>
                <c:pt idx="54">
                  <c:v>95.832400989498169</c:v>
                </c:pt>
                <c:pt idx="55">
                  <c:v>96.022690207206281</c:v>
                </c:pt>
                <c:pt idx="56">
                  <c:v>95.922885201294761</c:v>
                </c:pt>
                <c:pt idx="57">
                  <c:v>95.733096994337274</c:v>
                </c:pt>
                <c:pt idx="58">
                  <c:v>96.163982283609911</c:v>
                </c:pt>
                <c:pt idx="59">
                  <c:v>96.292696473639609</c:v>
                </c:pt>
                <c:pt idx="60">
                  <c:v>95.602777177121368</c:v>
                </c:pt>
                <c:pt idx="61">
                  <c:v>95.282957557267309</c:v>
                </c:pt>
                <c:pt idx="62">
                  <c:v>94.73303912643847</c:v>
                </c:pt>
                <c:pt idx="63">
                  <c:v>95.323301027114042</c:v>
                </c:pt>
                <c:pt idx="64">
                  <c:v>95.99410820369134</c:v>
                </c:pt>
                <c:pt idx="65">
                  <c:v>96.574476724152802</c:v>
                </c:pt>
                <c:pt idx="66">
                  <c:v>96.53468315916308</c:v>
                </c:pt>
                <c:pt idx="67">
                  <c:v>96.194821491321875</c:v>
                </c:pt>
                <c:pt idx="68">
                  <c:v>96.205048744829099</c:v>
                </c:pt>
                <c:pt idx="69">
                  <c:v>95.48547855676216</c:v>
                </c:pt>
                <c:pt idx="70">
                  <c:v>95.615745709438045</c:v>
                </c:pt>
                <c:pt idx="71">
                  <c:v>95.335854645871237</c:v>
                </c:pt>
                <c:pt idx="72">
                  <c:v>95.806198285883141</c:v>
                </c:pt>
                <c:pt idx="73">
                  <c:v>95.446330146118768</c:v>
                </c:pt>
                <c:pt idx="74">
                  <c:v>94.406693245986432</c:v>
                </c:pt>
                <c:pt idx="75">
                  <c:v>93.826744896751563</c:v>
                </c:pt>
                <c:pt idx="76">
                  <c:v>93.876968580185135</c:v>
                </c:pt>
                <c:pt idx="77">
                  <c:v>93.747824412558842</c:v>
                </c:pt>
                <c:pt idx="78">
                  <c:v>93.968102385045242</c:v>
                </c:pt>
                <c:pt idx="79">
                  <c:v>94.038757800165698</c:v>
                </c:pt>
                <c:pt idx="80">
                  <c:v>94.178994319223463</c:v>
                </c:pt>
                <c:pt idx="81">
                  <c:v>95.349565901405555</c:v>
                </c:pt>
                <c:pt idx="82">
                  <c:v>96.170883014221303</c:v>
                </c:pt>
                <c:pt idx="83">
                  <c:v>96.322633753778817</c:v>
                </c:pt>
                <c:pt idx="84">
                  <c:v>96.557841195964784</c:v>
                </c:pt>
                <c:pt idx="85">
                  <c:v>96.479458683707279</c:v>
                </c:pt>
                <c:pt idx="86">
                  <c:v>97.211426928627134</c:v>
                </c:pt>
                <c:pt idx="87">
                  <c:v>97.222956879935339</c:v>
                </c:pt>
                <c:pt idx="88">
                  <c:v>97.554755216840789</c:v>
                </c:pt>
                <c:pt idx="89">
                  <c:v>98.571028809889754</c:v>
                </c:pt>
                <c:pt idx="90">
                  <c:v>98.642799106779279</c:v>
                </c:pt>
                <c:pt idx="91">
                  <c:v>98.874678083318486</c:v>
                </c:pt>
                <c:pt idx="92">
                  <c:v>99.246590597387893</c:v>
                </c:pt>
                <c:pt idx="93">
                  <c:v>99.984010771523799</c:v>
                </c:pt>
                <c:pt idx="94">
                  <c:v>100.13586576799149</c:v>
                </c:pt>
                <c:pt idx="95">
                  <c:v>100.28769511502799</c:v>
                </c:pt>
                <c:pt idx="96">
                  <c:v>100.49959989015167</c:v>
                </c:pt>
                <c:pt idx="97">
                  <c:v>100.04101778578207</c:v>
                </c:pt>
                <c:pt idx="98">
                  <c:v>99.695978230192878</c:v>
                </c:pt>
                <c:pt idx="99">
                  <c:v>100.59840369426303</c:v>
                </c:pt>
                <c:pt idx="100">
                  <c:v>100.79033292189955</c:v>
                </c:pt>
                <c:pt idx="101">
                  <c:v>100.19243340889317</c:v>
                </c:pt>
                <c:pt idx="102">
                  <c:v>100.02423221482066</c:v>
                </c:pt>
                <c:pt idx="103">
                  <c:v>100.02619602082163</c:v>
                </c:pt>
                <c:pt idx="104">
                  <c:v>100.57842452021573</c:v>
                </c:pt>
                <c:pt idx="105">
                  <c:v>100.18053281959621</c:v>
                </c:pt>
                <c:pt idx="106">
                  <c:v>100.36242623550763</c:v>
                </c:pt>
                <c:pt idx="107">
                  <c:v>101.22501980742335</c:v>
                </c:pt>
                <c:pt idx="108">
                  <c:v>102.38131402578153</c:v>
                </c:pt>
                <c:pt idx="109">
                  <c:v>101.26203173080523</c:v>
                </c:pt>
                <c:pt idx="110">
                  <c:v>102.0946310399774</c:v>
                </c:pt>
                <c:pt idx="111">
                  <c:v>101.96627864568003</c:v>
                </c:pt>
                <c:pt idx="112">
                  <c:v>102.07839579600829</c:v>
                </c:pt>
                <c:pt idx="113">
                  <c:v>101.01269817378348</c:v>
                </c:pt>
                <c:pt idx="114">
                  <c:v>100.65404116488494</c:v>
                </c:pt>
                <c:pt idx="115">
                  <c:v>101.18641420803058</c:v>
                </c:pt>
                <c:pt idx="116">
                  <c:v>99.636360684557516</c:v>
                </c:pt>
                <c:pt idx="117">
                  <c:v>99.898352667382227</c:v>
                </c:pt>
                <c:pt idx="118">
                  <c:v>98.752529536935057</c:v>
                </c:pt>
                <c:pt idx="119">
                  <c:v>97.062154624462437</c:v>
                </c:pt>
                <c:pt idx="120">
                  <c:v>96.192919801053861</c:v>
                </c:pt>
                <c:pt idx="121">
                  <c:v>96.715263440983279</c:v>
                </c:pt>
                <c:pt idx="122">
                  <c:v>96.236345851912489</c:v>
                </c:pt>
                <c:pt idx="123">
                  <c:v>96.632353055411343</c:v>
                </c:pt>
                <c:pt idx="124">
                  <c:v>95.624867782404081</c:v>
                </c:pt>
                <c:pt idx="125">
                  <c:v>97.098500071715037</c:v>
                </c:pt>
                <c:pt idx="126">
                  <c:v>97.110257525291772</c:v>
                </c:pt>
                <c:pt idx="127">
                  <c:v>96.481099423485361</c:v>
                </c:pt>
                <c:pt idx="128">
                  <c:v>95.775349594550917</c:v>
                </c:pt>
                <c:pt idx="129">
                  <c:v>95.546694949509615</c:v>
                </c:pt>
                <c:pt idx="130">
                  <c:v>93.415320068116898</c:v>
                </c:pt>
                <c:pt idx="131">
                  <c:v>92.515820640954274</c:v>
                </c:pt>
                <c:pt idx="132">
                  <c:v>89.562989789067984</c:v>
                </c:pt>
                <c:pt idx="133">
                  <c:v>88.055196917827374</c:v>
                </c:pt>
                <c:pt idx="134">
                  <c:v>89.879578390998887</c:v>
                </c:pt>
                <c:pt idx="135">
                  <c:v>88.779503290918001</c:v>
                </c:pt>
                <c:pt idx="136">
                  <c:v>86.617620305247527</c:v>
                </c:pt>
                <c:pt idx="137">
                  <c:v>87.730889172924705</c:v>
                </c:pt>
                <c:pt idx="138">
                  <c:v>87.114405581503632</c:v>
                </c:pt>
                <c:pt idx="139">
                  <c:v>87.977428878016369</c:v>
                </c:pt>
                <c:pt idx="140">
                  <c:v>87.628243597645934</c:v>
                </c:pt>
                <c:pt idx="141">
                  <c:v>88.010407893070862</c:v>
                </c:pt>
                <c:pt idx="142">
                  <c:v>87.931934504472522</c:v>
                </c:pt>
                <c:pt idx="143">
                  <c:v>87.587765966178978</c:v>
                </c:pt>
                <c:pt idx="144">
                  <c:v>87.038226353654593</c:v>
                </c:pt>
                <c:pt idx="145">
                  <c:v>88.492485810464729</c:v>
                </c:pt>
                <c:pt idx="146">
                  <c:v>87.601809784994913</c:v>
                </c:pt>
                <c:pt idx="147">
                  <c:v>88.791422359593284</c:v>
                </c:pt>
                <c:pt idx="148">
                  <c:v>88.225099832151159</c:v>
                </c:pt>
                <c:pt idx="149">
                  <c:v>88.637405643716932</c:v>
                </c:pt>
                <c:pt idx="150">
                  <c:v>89.149972788585643</c:v>
                </c:pt>
                <c:pt idx="151">
                  <c:v>88.420162731553134</c:v>
                </c:pt>
                <c:pt idx="152">
                  <c:v>88.131102446768878</c:v>
                </c:pt>
                <c:pt idx="153">
                  <c:v>88.767041242984689</c:v>
                </c:pt>
                <c:pt idx="154">
                  <c:v>88.71851044988388</c:v>
                </c:pt>
                <c:pt idx="155">
                  <c:v>88.850343864658782</c:v>
                </c:pt>
                <c:pt idx="156">
                  <c:v>88.160455052442316</c:v>
                </c:pt>
                <c:pt idx="157">
                  <c:v>88.803331129166082</c:v>
                </c:pt>
                <c:pt idx="158">
                  <c:v>88.156643359874366</c:v>
                </c:pt>
                <c:pt idx="159">
                  <c:v>87.647094539254567</c:v>
                </c:pt>
                <c:pt idx="160">
                  <c:v>87.53843037077003</c:v>
                </c:pt>
                <c:pt idx="161">
                  <c:v>86.988794240862859</c:v>
                </c:pt>
                <c:pt idx="162">
                  <c:v>86.278719961572051</c:v>
                </c:pt>
                <c:pt idx="163">
                  <c:v>87.10502456235713</c:v>
                </c:pt>
                <c:pt idx="164">
                  <c:v>87.397214777520844</c:v>
                </c:pt>
                <c:pt idx="165">
                  <c:v>87.884020150371725</c:v>
                </c:pt>
                <c:pt idx="166">
                  <c:v>89.108406719872733</c:v>
                </c:pt>
                <c:pt idx="167">
                  <c:v>89.212902610718785</c:v>
                </c:pt>
                <c:pt idx="168">
                  <c:v>89.896553741571367</c:v>
                </c:pt>
                <c:pt idx="169">
                  <c:v>89.126241454318063</c:v>
                </c:pt>
                <c:pt idx="170">
                  <c:v>90.250529201926852</c:v>
                </c:pt>
                <c:pt idx="171">
                  <c:v>90.873652949486967</c:v>
                </c:pt>
                <c:pt idx="172">
                  <c:v>90.143385023260123</c:v>
                </c:pt>
                <c:pt idx="173">
                  <c:v>90.610949248732894</c:v>
                </c:pt>
                <c:pt idx="174">
                  <c:v>89.940816272975567</c:v>
                </c:pt>
                <c:pt idx="175">
                  <c:v>90.193057612927731</c:v>
                </c:pt>
                <c:pt idx="176">
                  <c:v>89.322383355078884</c:v>
                </c:pt>
                <c:pt idx="177">
                  <c:v>88.715465065024105</c:v>
                </c:pt>
                <c:pt idx="178">
                  <c:v>88.526486998777912</c:v>
                </c:pt>
                <c:pt idx="179">
                  <c:v>89.46055369818211</c:v>
                </c:pt>
                <c:pt idx="180">
                  <c:v>89.612732165407493</c:v>
                </c:pt>
                <c:pt idx="181">
                  <c:v>88.80206577388067</c:v>
                </c:pt>
                <c:pt idx="182">
                  <c:v>89.258479674301228</c:v>
                </c:pt>
                <c:pt idx="183">
                  <c:v>89.320212912751629</c:v>
                </c:pt>
                <c:pt idx="184">
                  <c:v>89.179192815615906</c:v>
                </c:pt>
                <c:pt idx="185">
                  <c:v>89.226815446570612</c:v>
                </c:pt>
                <c:pt idx="186">
                  <c:v>90.152635020593735</c:v>
                </c:pt>
                <c:pt idx="187">
                  <c:v>90.889342786225299</c:v>
                </c:pt>
                <c:pt idx="188">
                  <c:v>91.323950754648735</c:v>
                </c:pt>
                <c:pt idx="189">
                  <c:v>90.322528024776176</c:v>
                </c:pt>
                <c:pt idx="190">
                  <c:v>90.604951191168539</c:v>
                </c:pt>
                <c:pt idx="191">
                  <c:v>90.858720808051999</c:v>
                </c:pt>
                <c:pt idx="192">
                  <c:v>90.740076991738334</c:v>
                </c:pt>
                <c:pt idx="193">
                  <c:v>90.661572433649255</c:v>
                </c:pt>
                <c:pt idx="194">
                  <c:v>90.051389842774554</c:v>
                </c:pt>
                <c:pt idx="195">
                  <c:v>89.953114000693915</c:v>
                </c:pt>
                <c:pt idx="196">
                  <c:v>89.576735618245451</c:v>
                </c:pt>
                <c:pt idx="197">
                  <c:v>89.397873958545347</c:v>
                </c:pt>
                <c:pt idx="198">
                  <c:v>88.566889058604275</c:v>
                </c:pt>
                <c:pt idx="199">
                  <c:v>89.210666465882966</c:v>
                </c:pt>
                <c:pt idx="200">
                  <c:v>88.119136164394121</c:v>
                </c:pt>
                <c:pt idx="201">
                  <c:v>87.642142532563355</c:v>
                </c:pt>
                <c:pt idx="202">
                  <c:v>87.824420294816747</c:v>
                </c:pt>
                <c:pt idx="203">
                  <c:v>88.287636854264392</c:v>
                </c:pt>
                <c:pt idx="204">
                  <c:v>89.413456751030253</c:v>
                </c:pt>
                <c:pt idx="205">
                  <c:v>89.140783357675673</c:v>
                </c:pt>
                <c:pt idx="206">
                  <c:v>88.862607162925855</c:v>
                </c:pt>
                <c:pt idx="207">
                  <c:v>89.04534291870759</c:v>
                </c:pt>
                <c:pt idx="208">
                  <c:v>89.257788077769774</c:v>
                </c:pt>
                <c:pt idx="209">
                  <c:v>89.279557940525336</c:v>
                </c:pt>
                <c:pt idx="210">
                  <c:v>89.582648456979925</c:v>
                </c:pt>
                <c:pt idx="211">
                  <c:v>90.24986178601533</c:v>
                </c:pt>
                <c:pt idx="212">
                  <c:v>90.111068242228896</c:v>
                </c:pt>
                <c:pt idx="213">
                  <c:v>89.801625681298262</c:v>
                </c:pt>
                <c:pt idx="214">
                  <c:v>89.702966505849318</c:v>
                </c:pt>
                <c:pt idx="215">
                  <c:v>89.634735992476493</c:v>
                </c:pt>
                <c:pt idx="216">
                  <c:v>89.509032464829502</c:v>
                </c:pt>
                <c:pt idx="217">
                  <c:v>89.340108637300119</c:v>
                </c:pt>
                <c:pt idx="218">
                  <c:v>89.161196492425745</c:v>
                </c:pt>
                <c:pt idx="219">
                  <c:v>88.92187660954221</c:v>
                </c:pt>
                <c:pt idx="220">
                  <c:v>88.321534129886189</c:v>
                </c:pt>
                <c:pt idx="221">
                  <c:v>88.587266536457861</c:v>
                </c:pt>
                <c:pt idx="222">
                  <c:v>88.538734855903371</c:v>
                </c:pt>
                <c:pt idx="223">
                  <c:v>88.853421727961688</c:v>
                </c:pt>
                <c:pt idx="224">
                  <c:v>88.734622447524956</c:v>
                </c:pt>
                <c:pt idx="225">
                  <c:v>87.454675223319569</c:v>
                </c:pt>
                <c:pt idx="226">
                  <c:v>87.398136918721207</c:v>
                </c:pt>
                <c:pt idx="227">
                  <c:v>87.168845623238113</c:v>
                </c:pt>
                <c:pt idx="228">
                  <c:v>86.808987702099529</c:v>
                </c:pt>
                <c:pt idx="229">
                  <c:v>86.650047852747647</c:v>
                </c:pt>
                <c:pt idx="230">
                  <c:v>86.631825402579224</c:v>
                </c:pt>
                <c:pt idx="231">
                  <c:v>87.309269752593707</c:v>
                </c:pt>
                <c:pt idx="232">
                  <c:v>86.808780059727013</c:v>
                </c:pt>
                <c:pt idx="233">
                  <c:v>86.177734686196402</c:v>
                </c:pt>
                <c:pt idx="234">
                  <c:v>85.898160530759952</c:v>
                </c:pt>
                <c:pt idx="235">
                  <c:v>86.452446050436848</c:v>
                </c:pt>
                <c:pt idx="236">
                  <c:v>86.376752414480364</c:v>
                </c:pt>
                <c:pt idx="237">
                  <c:v>86.087290431485556</c:v>
                </c:pt>
                <c:pt idx="238">
                  <c:v>85.95834987690057</c:v>
                </c:pt>
                <c:pt idx="239">
                  <c:v>85.859542387837678</c:v>
                </c:pt>
                <c:pt idx="240">
                  <c:v>87.066792557796774</c:v>
                </c:pt>
                <c:pt idx="241">
                  <c:v>87.834796340723869</c:v>
                </c:pt>
                <c:pt idx="242">
                  <c:v>87.886693694570425</c:v>
                </c:pt>
                <c:pt idx="243">
                  <c:v>87.75776627718281</c:v>
                </c:pt>
                <c:pt idx="244">
                  <c:v>87.920151998353958</c:v>
                </c:pt>
                <c:pt idx="245">
                  <c:v>88.544987722688589</c:v>
                </c:pt>
                <c:pt idx="246">
                  <c:v>88.549804510403661</c:v>
                </c:pt>
                <c:pt idx="247">
                  <c:v>87.303598245051489</c:v>
                </c:pt>
                <c:pt idx="248">
                  <c:v>88.139472314191195</c:v>
                </c:pt>
                <c:pt idx="249">
                  <c:v>88.934834784533606</c:v>
                </c:pt>
                <c:pt idx="250">
                  <c:v>89.087520032712675</c:v>
                </c:pt>
                <c:pt idx="251">
                  <c:v>89.041196596298121</c:v>
                </c:pt>
                <c:pt idx="252">
                  <c:v>89.183896094694902</c:v>
                </c:pt>
                <c:pt idx="253">
                  <c:v>88.894052696253269</c:v>
                </c:pt>
                <c:pt idx="254">
                  <c:v>89.047082385110954</c:v>
                </c:pt>
                <c:pt idx="255">
                  <c:v>89.396634179954276</c:v>
                </c:pt>
                <c:pt idx="256">
                  <c:v>90.081663318059299</c:v>
                </c:pt>
                <c:pt idx="257">
                  <c:v>90.465246324388232</c:v>
                </c:pt>
                <c:pt idx="258">
                  <c:v>90.396953349708326</c:v>
                </c:pt>
                <c:pt idx="259">
                  <c:v>90.331582994206869</c:v>
                </c:pt>
                <c:pt idx="260">
                  <c:v>90.574502818162401</c:v>
                </c:pt>
                <c:pt idx="261">
                  <c:v>90.777238515841944</c:v>
                </c:pt>
                <c:pt idx="262">
                  <c:v>90.296524342064671</c:v>
                </c:pt>
                <c:pt idx="263">
                  <c:v>90.670439875860623</c:v>
                </c:pt>
                <c:pt idx="264">
                  <c:v>91.941744306975309</c:v>
                </c:pt>
                <c:pt idx="265">
                  <c:v>91.983767079933912</c:v>
                </c:pt>
                <c:pt idx="266">
                  <c:v>91.9354957112823</c:v>
                </c:pt>
                <c:pt idx="267">
                  <c:v>93.174410276320558</c:v>
                </c:pt>
                <c:pt idx="268">
                  <c:v>93.834391838914641</c:v>
                </c:pt>
                <c:pt idx="269">
                  <c:v>95.012370213810243</c:v>
                </c:pt>
                <c:pt idx="270">
                  <c:v>95.436400200931061</c:v>
                </c:pt>
                <c:pt idx="271">
                  <c:v>96.222379311751908</c:v>
                </c:pt>
                <c:pt idx="272">
                  <c:v>95.309640095661209</c:v>
                </c:pt>
                <c:pt idx="273">
                  <c:v>96.179400439718179</c:v>
                </c:pt>
                <c:pt idx="274">
                  <c:v>95.980137305023263</c:v>
                </c:pt>
                <c:pt idx="275">
                  <c:v>95.489279896824513</c:v>
                </c:pt>
                <c:pt idx="276">
                  <c:v>94.978285374194584</c:v>
                </c:pt>
                <c:pt idx="277">
                  <c:v>94.940189228115713</c:v>
                </c:pt>
                <c:pt idx="278">
                  <c:v>95.015637180938597</c:v>
                </c:pt>
                <c:pt idx="279">
                  <c:v>96.505677884095363</c:v>
                </c:pt>
                <c:pt idx="280">
                  <c:v>96.859627014515738</c:v>
                </c:pt>
                <c:pt idx="281">
                  <c:v>96.652296420003509</c:v>
                </c:pt>
                <c:pt idx="282">
                  <c:v>96.104359823079449</c:v>
                </c:pt>
                <c:pt idx="283">
                  <c:v>95.956256773939927</c:v>
                </c:pt>
                <c:pt idx="284">
                  <c:v>96.652053260692654</c:v>
                </c:pt>
                <c:pt idx="285">
                  <c:v>96.342111638898558</c:v>
                </c:pt>
                <c:pt idx="286">
                  <c:v>96.798574907635313</c:v>
                </c:pt>
                <c:pt idx="287">
                  <c:v>99.326885820741694</c:v>
                </c:pt>
                <c:pt idx="288">
                  <c:v>99.409217156073396</c:v>
                </c:pt>
                <c:pt idx="289">
                  <c:v>98.867885891746894</c:v>
                </c:pt>
                <c:pt idx="290">
                  <c:v>98.65869556642987</c:v>
                </c:pt>
                <c:pt idx="291">
                  <c:v>99.06630969692101</c:v>
                </c:pt>
                <c:pt idx="292">
                  <c:v>98.94736113744483</c:v>
                </c:pt>
                <c:pt idx="293">
                  <c:v>99.291103067595685</c:v>
                </c:pt>
                <c:pt idx="294">
                  <c:v>100.02895898028935</c:v>
                </c:pt>
                <c:pt idx="295">
                  <c:v>99.902077155345609</c:v>
                </c:pt>
                <c:pt idx="296">
                  <c:v>99.080354691218929</c:v>
                </c:pt>
                <c:pt idx="297">
                  <c:v>97.933286262401566</c:v>
                </c:pt>
                <c:pt idx="298">
                  <c:v>97.528326811365275</c:v>
                </c:pt>
                <c:pt idx="299">
                  <c:v>98.018004722493302</c:v>
                </c:pt>
                <c:pt idx="300">
                  <c:v>98.338311740905738</c:v>
                </c:pt>
                <c:pt idx="301">
                  <c:v>96.55056442367129</c:v>
                </c:pt>
                <c:pt idx="302">
                  <c:v>96.349609763234952</c:v>
                </c:pt>
                <c:pt idx="303">
                  <c:v>97.205376717600785</c:v>
                </c:pt>
                <c:pt idx="304">
                  <c:v>98.356043743887895</c:v>
                </c:pt>
                <c:pt idx="305">
                  <c:v>98.595579162448857</c:v>
                </c:pt>
                <c:pt idx="306">
                  <c:v>99.246901983543893</c:v>
                </c:pt>
                <c:pt idx="307">
                  <c:v>99.065577907689246</c:v>
                </c:pt>
                <c:pt idx="308">
                  <c:v>99.382542109844934</c:v>
                </c:pt>
                <c:pt idx="309">
                  <c:v>98.814788833254852</c:v>
                </c:pt>
                <c:pt idx="310">
                  <c:v>99.01313395560905</c:v>
                </c:pt>
                <c:pt idx="311">
                  <c:v>98.862302200700526</c:v>
                </c:pt>
                <c:pt idx="312">
                  <c:v>97.938491793494691</c:v>
                </c:pt>
                <c:pt idx="313">
                  <c:v>97.462179424443548</c:v>
                </c:pt>
                <c:pt idx="314">
                  <c:v>97.32148422290615</c:v>
                </c:pt>
                <c:pt idx="315">
                  <c:v>97.214625681560378</c:v>
                </c:pt>
                <c:pt idx="316">
                  <c:v>98.24357205340597</c:v>
                </c:pt>
                <c:pt idx="317">
                  <c:v>98.540222668284898</c:v>
                </c:pt>
                <c:pt idx="318">
                  <c:v>99.539291363042537</c:v>
                </c:pt>
                <c:pt idx="319">
                  <c:v>100.17168988869498</c:v>
                </c:pt>
                <c:pt idx="320">
                  <c:v>100.19720409483479</c:v>
                </c:pt>
                <c:pt idx="321">
                  <c:v>100.69744781540147</c:v>
                </c:pt>
                <c:pt idx="322">
                  <c:v>101.3909034748195</c:v>
                </c:pt>
                <c:pt idx="323">
                  <c:v>101.48420748010028</c:v>
                </c:pt>
                <c:pt idx="324">
                  <c:v>102.28962433343401</c:v>
                </c:pt>
                <c:pt idx="325">
                  <c:v>102.40691243115133</c:v>
                </c:pt>
                <c:pt idx="326">
                  <c:v>102.63250868207319</c:v>
                </c:pt>
                <c:pt idx="327">
                  <c:v>103.04123848502286</c:v>
                </c:pt>
                <c:pt idx="328">
                  <c:v>103.38893134221624</c:v>
                </c:pt>
                <c:pt idx="329">
                  <c:v>104.27392242796428</c:v>
                </c:pt>
                <c:pt idx="330">
                  <c:v>105.53075276590337</c:v>
                </c:pt>
                <c:pt idx="331">
                  <c:v>105.71572757626267</c:v>
                </c:pt>
                <c:pt idx="332">
                  <c:v>105.83965968754669</c:v>
                </c:pt>
                <c:pt idx="333">
                  <c:v>105.5566005282796</c:v>
                </c:pt>
                <c:pt idx="334">
                  <c:v>105.66019072582824</c:v>
                </c:pt>
                <c:pt idx="335">
                  <c:v>105.70765044086122</c:v>
                </c:pt>
                <c:pt idx="336">
                  <c:v>105.83225346498213</c:v>
                </c:pt>
                <c:pt idx="337">
                  <c:v>105.35657165872743</c:v>
                </c:pt>
                <c:pt idx="338">
                  <c:v>105.50162599793377</c:v>
                </c:pt>
                <c:pt idx="339">
                  <c:v>105.86193348253131</c:v>
                </c:pt>
                <c:pt idx="340">
                  <c:v>105.1661111854341</c:v>
                </c:pt>
                <c:pt idx="341">
                  <c:v>104.05930480810314</c:v>
                </c:pt>
                <c:pt idx="342">
                  <c:v>104.57078321043451</c:v>
                </c:pt>
                <c:pt idx="343">
                  <c:v>105.35706893888558</c:v>
                </c:pt>
                <c:pt idx="344">
                  <c:v>105.82935797519211</c:v>
                </c:pt>
                <c:pt idx="345">
                  <c:v>106.38517552363548</c:v>
                </c:pt>
                <c:pt idx="346">
                  <c:v>106.7342193841767</c:v>
                </c:pt>
                <c:pt idx="347">
                  <c:v>107.45942543867376</c:v>
                </c:pt>
                <c:pt idx="348">
                  <c:v>107.6757014643503</c:v>
                </c:pt>
                <c:pt idx="349">
                  <c:v>107.40546483836056</c:v>
                </c:pt>
                <c:pt idx="350">
                  <c:v>107.26449810590368</c:v>
                </c:pt>
                <c:pt idx="351">
                  <c:v>106.94168914820642</c:v>
                </c:pt>
                <c:pt idx="352">
                  <c:v>106.04819675097239</c:v>
                </c:pt>
                <c:pt idx="353">
                  <c:v>105.88770963983004</c:v>
                </c:pt>
                <c:pt idx="354">
                  <c:v>105.84033319354437</c:v>
                </c:pt>
                <c:pt idx="355">
                  <c:v>106.70179765917217</c:v>
                </c:pt>
                <c:pt idx="356">
                  <c:v>106.92825385879584</c:v>
                </c:pt>
                <c:pt idx="357">
                  <c:v>107.17509498997323</c:v>
                </c:pt>
                <c:pt idx="358">
                  <c:v>106.8007797928511</c:v>
                </c:pt>
                <c:pt idx="359">
                  <c:v>107.47647153013904</c:v>
                </c:pt>
                <c:pt idx="360">
                  <c:v>108.49121295453975</c:v>
                </c:pt>
                <c:pt idx="361">
                  <c:v>108.06594743134796</c:v>
                </c:pt>
                <c:pt idx="362">
                  <c:v>108.24155737880741</c:v>
                </c:pt>
                <c:pt idx="363">
                  <c:v>108.46812196716431</c:v>
                </c:pt>
                <c:pt idx="364">
                  <c:v>108.28844455602341</c:v>
                </c:pt>
                <c:pt idx="365">
                  <c:v>108.16541068850168</c:v>
                </c:pt>
                <c:pt idx="366">
                  <c:v>107.92344530329837</c:v>
                </c:pt>
                <c:pt idx="367">
                  <c:v>108.03797024947478</c:v>
                </c:pt>
                <c:pt idx="368">
                  <c:v>108.30528594080806</c:v>
                </c:pt>
                <c:pt idx="369">
                  <c:v>108.37003613846828</c:v>
                </c:pt>
                <c:pt idx="370">
                  <c:v>108.57254394371006</c:v>
                </c:pt>
                <c:pt idx="371">
                  <c:v>109.43082567941275</c:v>
                </c:pt>
                <c:pt idx="372">
                  <c:v>109.6091023665516</c:v>
                </c:pt>
                <c:pt idx="373">
                  <c:v>109.6218120173133</c:v>
                </c:pt>
                <c:pt idx="374">
                  <c:v>108.62693912378126</c:v>
                </c:pt>
                <c:pt idx="375">
                  <c:v>108.56186409578395</c:v>
                </c:pt>
                <c:pt idx="376">
                  <c:v>109.59351000879535</c:v>
                </c:pt>
                <c:pt idx="377">
                  <c:v>110.28894767362021</c:v>
                </c:pt>
                <c:pt idx="378">
                  <c:v>110.7704040889349</c:v>
                </c:pt>
                <c:pt idx="379">
                  <c:v>111.41611339509811</c:v>
                </c:pt>
                <c:pt idx="380">
                  <c:v>110.59712704393814</c:v>
                </c:pt>
                <c:pt idx="381">
                  <c:v>111.129475030463</c:v>
                </c:pt>
                <c:pt idx="382">
                  <c:v>111.30593667079161</c:v>
                </c:pt>
                <c:pt idx="383">
                  <c:v>111.31903714542965</c:v>
                </c:pt>
                <c:pt idx="384">
                  <c:v>110.55938421108013</c:v>
                </c:pt>
                <c:pt idx="385">
                  <c:v>110.27054220089521</c:v>
                </c:pt>
                <c:pt idx="386">
                  <c:v>110.60980663564936</c:v>
                </c:pt>
                <c:pt idx="387">
                  <c:v>111.06089226742063</c:v>
                </c:pt>
                <c:pt idx="388">
                  <c:v>110.09536430777514</c:v>
                </c:pt>
                <c:pt idx="389">
                  <c:v>109.86654321257284</c:v>
                </c:pt>
                <c:pt idx="390">
                  <c:v>108.59068247020799</c:v>
                </c:pt>
                <c:pt idx="391">
                  <c:v>108.13473555120299</c:v>
                </c:pt>
                <c:pt idx="392">
                  <c:v>107.22221774779551</c:v>
                </c:pt>
                <c:pt idx="393">
                  <c:v>108.18448337673591</c:v>
                </c:pt>
                <c:pt idx="394">
                  <c:v>107.29204010503723</c:v>
                </c:pt>
                <c:pt idx="395">
                  <c:v>107.34567595680896</c:v>
                </c:pt>
                <c:pt idx="396">
                  <c:v>107.03208711137532</c:v>
                </c:pt>
                <c:pt idx="397">
                  <c:v>107.66868681649029</c:v>
                </c:pt>
                <c:pt idx="398">
                  <c:v>107.73433000833414</c:v>
                </c:pt>
                <c:pt idx="399">
                  <c:v>107.95498683125086</c:v>
                </c:pt>
                <c:pt idx="400">
                  <c:v>108.31468781043108</c:v>
                </c:pt>
                <c:pt idx="401">
                  <c:v>108.51122594943463</c:v>
                </c:pt>
                <c:pt idx="402">
                  <c:v>108.63651818716835</c:v>
                </c:pt>
                <c:pt idx="403">
                  <c:v>108.72257020146067</c:v>
                </c:pt>
                <c:pt idx="404">
                  <c:v>108.9024661529469</c:v>
                </c:pt>
                <c:pt idx="405">
                  <c:v>109.03786290265487</c:v>
                </c:pt>
                <c:pt idx="406">
                  <c:v>108.92845351457494</c:v>
                </c:pt>
                <c:pt idx="407">
                  <c:v>109.18626024014679</c:v>
                </c:pt>
                <c:pt idx="408">
                  <c:v>109.1805656909673</c:v>
                </c:pt>
                <c:pt idx="409">
                  <c:v>109.13027560367166</c:v>
                </c:pt>
                <c:pt idx="410">
                  <c:v>109.27588198406656</c:v>
                </c:pt>
                <c:pt idx="411">
                  <c:v>109.57450151567836</c:v>
                </c:pt>
                <c:pt idx="412">
                  <c:v>109.41659227143126</c:v>
                </c:pt>
                <c:pt idx="413">
                  <c:v>110.05360535492116</c:v>
                </c:pt>
                <c:pt idx="414">
                  <c:v>109.90807802263448</c:v>
                </c:pt>
                <c:pt idx="415">
                  <c:v>110.12511341676655</c:v>
                </c:pt>
                <c:pt idx="416">
                  <c:v>110.81155207553287</c:v>
                </c:pt>
                <c:pt idx="417">
                  <c:v>110.75283152667622</c:v>
                </c:pt>
                <c:pt idx="418">
                  <c:v>110.5217219707865</c:v>
                </c:pt>
                <c:pt idx="419">
                  <c:v>109.67216240919174</c:v>
                </c:pt>
                <c:pt idx="420">
                  <c:v>110.30966926543421</c:v>
                </c:pt>
                <c:pt idx="421">
                  <c:v>110.5370776586459</c:v>
                </c:pt>
                <c:pt idx="422">
                  <c:v>110.33780464776332</c:v>
                </c:pt>
                <c:pt idx="423">
                  <c:v>109.94652650223881</c:v>
                </c:pt>
                <c:pt idx="424">
                  <c:v>110.60265400371409</c:v>
                </c:pt>
                <c:pt idx="425">
                  <c:v>110.04418555093822</c:v>
                </c:pt>
                <c:pt idx="426">
                  <c:v>110.57788171077669</c:v>
                </c:pt>
                <c:pt idx="427">
                  <c:v>111.20540591500836</c:v>
                </c:pt>
                <c:pt idx="428">
                  <c:v>111.56922180901887</c:v>
                </c:pt>
                <c:pt idx="429">
                  <c:v>111.07635236109095</c:v>
                </c:pt>
                <c:pt idx="430">
                  <c:v>110.29565175032675</c:v>
                </c:pt>
                <c:pt idx="431">
                  <c:v>110.04053768384314</c:v>
                </c:pt>
                <c:pt idx="432">
                  <c:v>109.52176738062393</c:v>
                </c:pt>
                <c:pt idx="433">
                  <c:v>109.44923356052844</c:v>
                </c:pt>
                <c:pt idx="434">
                  <c:v>109.61097037724934</c:v>
                </c:pt>
                <c:pt idx="435">
                  <c:v>110.38072025048297</c:v>
                </c:pt>
                <c:pt idx="436">
                  <c:v>110.82469651270323</c:v>
                </c:pt>
                <c:pt idx="437">
                  <c:v>110.92151500121777</c:v>
                </c:pt>
                <c:pt idx="438">
                  <c:v>111.04069083004437</c:v>
                </c:pt>
                <c:pt idx="439">
                  <c:v>110.78828581903453</c:v>
                </c:pt>
                <c:pt idx="440">
                  <c:v>110.48474801159658</c:v>
                </c:pt>
                <c:pt idx="441">
                  <c:v>110.46734276546886</c:v>
                </c:pt>
                <c:pt idx="442">
                  <c:v>110.65553484436731</c:v>
                </c:pt>
                <c:pt idx="443">
                  <c:v>110.61739756400478</c:v>
                </c:pt>
                <c:pt idx="444">
                  <c:v>110.79390828110536</c:v>
                </c:pt>
                <c:pt idx="445">
                  <c:v>111.05216789863641</c:v>
                </c:pt>
                <c:pt idx="446">
                  <c:v>110.38081497044715</c:v>
                </c:pt>
                <c:pt idx="447">
                  <c:v>109.78276538374654</c:v>
                </c:pt>
                <c:pt idx="448">
                  <c:v>109.17642558858623</c:v>
                </c:pt>
                <c:pt idx="449">
                  <c:v>109.15880380571851</c:v>
                </c:pt>
                <c:pt idx="450">
                  <c:v>108.92643588903088</c:v>
                </c:pt>
                <c:pt idx="451">
                  <c:v>108.62299303370511</c:v>
                </c:pt>
                <c:pt idx="452">
                  <c:v>109.21028635822353</c:v>
                </c:pt>
                <c:pt idx="453">
                  <c:v>109.27436135591213</c:v>
                </c:pt>
                <c:pt idx="454">
                  <c:v>109.8185061439918</c:v>
                </c:pt>
                <c:pt idx="455">
                  <c:v>110.03570167658405</c:v>
                </c:pt>
                <c:pt idx="456">
                  <c:v>109.43541198910448</c:v>
                </c:pt>
                <c:pt idx="457">
                  <c:v>109.49039317712483</c:v>
                </c:pt>
                <c:pt idx="458">
                  <c:v>109.98731894440806</c:v>
                </c:pt>
                <c:pt idx="459">
                  <c:v>109.50951520402523</c:v>
                </c:pt>
                <c:pt idx="460">
                  <c:v>109.94134047096908</c:v>
                </c:pt>
                <c:pt idx="461">
                  <c:v>109.37156806145684</c:v>
                </c:pt>
                <c:pt idx="462">
                  <c:v>109.31416009110036</c:v>
                </c:pt>
                <c:pt idx="463">
                  <c:v>109.77079079765065</c:v>
                </c:pt>
                <c:pt idx="464">
                  <c:v>109.52847769962284</c:v>
                </c:pt>
                <c:pt idx="465">
                  <c:v>109.83770356997434</c:v>
                </c:pt>
                <c:pt idx="466">
                  <c:v>110.09167895409712</c:v>
                </c:pt>
                <c:pt idx="467">
                  <c:v>109.49251624055943</c:v>
                </c:pt>
                <c:pt idx="468">
                  <c:v>108.91620599811844</c:v>
                </c:pt>
                <c:pt idx="469">
                  <c:v>109.2050224124818</c:v>
                </c:pt>
                <c:pt idx="470">
                  <c:v>110.33215031093393</c:v>
                </c:pt>
                <c:pt idx="471">
                  <c:v>110.82546694370647</c:v>
                </c:pt>
                <c:pt idx="472">
                  <c:v>111.12321476483562</c:v>
                </c:pt>
                <c:pt idx="473">
                  <c:v>111.87319922271894</c:v>
                </c:pt>
                <c:pt idx="474">
                  <c:v>112.16214777286261</c:v>
                </c:pt>
                <c:pt idx="475">
                  <c:v>112.03186481944188</c:v>
                </c:pt>
                <c:pt idx="476">
                  <c:v>111.86066568745315</c:v>
                </c:pt>
                <c:pt idx="477">
                  <c:v>112.24305705687016</c:v>
                </c:pt>
                <c:pt idx="478">
                  <c:v>111.80989723597158</c:v>
                </c:pt>
                <c:pt idx="479">
                  <c:v>111.85345290723872</c:v>
                </c:pt>
                <c:pt idx="480">
                  <c:v>112.50041469177498</c:v>
                </c:pt>
                <c:pt idx="481">
                  <c:v>112.23715138923694</c:v>
                </c:pt>
                <c:pt idx="482">
                  <c:v>111.77049252105326</c:v>
                </c:pt>
                <c:pt idx="483">
                  <c:v>112.1349513354198</c:v>
                </c:pt>
                <c:pt idx="484">
                  <c:v>112.33186222248794</c:v>
                </c:pt>
                <c:pt idx="485">
                  <c:v>112.85617642162345</c:v>
                </c:pt>
                <c:pt idx="486">
                  <c:v>113.99427691971107</c:v>
                </c:pt>
                <c:pt idx="487">
                  <c:v>113.82015960418218</c:v>
                </c:pt>
                <c:pt idx="488">
                  <c:v>113.89841951066536</c:v>
                </c:pt>
                <c:pt idx="489">
                  <c:v>114.57626670998269</c:v>
                </c:pt>
                <c:pt idx="490">
                  <c:v>115.30531405352914</c:v>
                </c:pt>
                <c:pt idx="491">
                  <c:v>115.14436025676075</c:v>
                </c:pt>
                <c:pt idx="492">
                  <c:v>114.24822755622274</c:v>
                </c:pt>
                <c:pt idx="493">
                  <c:v>114.16492608932185</c:v>
                </c:pt>
                <c:pt idx="494">
                  <c:v>114.79072897749573</c:v>
                </c:pt>
                <c:pt idx="495">
                  <c:v>115.14983746226586</c:v>
                </c:pt>
                <c:pt idx="496">
                  <c:v>115.58502857969566</c:v>
                </c:pt>
                <c:pt idx="497">
                  <c:v>116.54743782567787</c:v>
                </c:pt>
                <c:pt idx="498">
                  <c:v>115.99759023837221</c:v>
                </c:pt>
                <c:pt idx="499">
                  <c:v>116.34828086833747</c:v>
                </c:pt>
                <c:pt idx="500">
                  <c:v>116.47527850050641</c:v>
                </c:pt>
                <c:pt idx="501">
                  <c:v>115.7145213667045</c:v>
                </c:pt>
                <c:pt idx="502">
                  <c:v>115.48183808474042</c:v>
                </c:pt>
                <c:pt idx="503">
                  <c:v>115.71995617709959</c:v>
                </c:pt>
                <c:pt idx="504">
                  <c:v>115.97856160951336</c:v>
                </c:pt>
                <c:pt idx="505">
                  <c:v>116.23940148553754</c:v>
                </c:pt>
                <c:pt idx="506">
                  <c:v>116.47001576485505</c:v>
                </c:pt>
                <c:pt idx="507">
                  <c:v>116.31919990079712</c:v>
                </c:pt>
                <c:pt idx="508">
                  <c:v>116.44140599178691</c:v>
                </c:pt>
                <c:pt idx="509">
                  <c:v>116.88433776680313</c:v>
                </c:pt>
                <c:pt idx="510">
                  <c:v>116.89878136909627</c:v>
                </c:pt>
                <c:pt idx="511">
                  <c:v>117.14100023791737</c:v>
                </c:pt>
                <c:pt idx="512">
                  <c:v>117.32807219851648</c:v>
                </c:pt>
                <c:pt idx="513">
                  <c:v>117.39225256530952</c:v>
                </c:pt>
                <c:pt idx="514">
                  <c:v>117.09843204374538</c:v>
                </c:pt>
                <c:pt idx="515">
                  <c:v>117.35531871380972</c:v>
                </c:pt>
                <c:pt idx="516">
                  <c:v>117.83315628742029</c:v>
                </c:pt>
                <c:pt idx="517">
                  <c:v>117.74378426591564</c:v>
                </c:pt>
                <c:pt idx="518">
                  <c:v>118.26879891089024</c:v>
                </c:pt>
                <c:pt idx="519">
                  <c:v>118.86549949189349</c:v>
                </c:pt>
                <c:pt idx="520">
                  <c:v>118.95162932194089</c:v>
                </c:pt>
                <c:pt idx="521">
                  <c:v>118.46677727343267</c:v>
                </c:pt>
                <c:pt idx="522">
                  <c:v>118.10081075144741</c:v>
                </c:pt>
                <c:pt idx="523">
                  <c:v>118.60602226854512</c:v>
                </c:pt>
                <c:pt idx="524">
                  <c:v>119.42134827291625</c:v>
                </c:pt>
                <c:pt idx="525">
                  <c:v>119.66380292205828</c:v>
                </c:pt>
                <c:pt idx="526">
                  <c:v>119.39004125066322</c:v>
                </c:pt>
                <c:pt idx="527">
                  <c:v>119.40301678183666</c:v>
                </c:pt>
                <c:pt idx="528">
                  <c:v>118.9550706887085</c:v>
                </c:pt>
                <c:pt idx="529">
                  <c:v>119.01675180644742</c:v>
                </c:pt>
                <c:pt idx="530">
                  <c:v>119.2716587543802</c:v>
                </c:pt>
                <c:pt idx="531">
                  <c:v>119.81737890756649</c:v>
                </c:pt>
                <c:pt idx="532">
                  <c:v>119.68719036039136</c:v>
                </c:pt>
                <c:pt idx="533">
                  <c:v>119.49693345436657</c:v>
                </c:pt>
                <c:pt idx="534">
                  <c:v>119.84024424734982</c:v>
                </c:pt>
                <c:pt idx="535">
                  <c:v>120.13046971269166</c:v>
                </c:pt>
                <c:pt idx="536">
                  <c:v>120.03152382078066</c:v>
                </c:pt>
                <c:pt idx="537">
                  <c:v>119.843247010119</c:v>
                </c:pt>
                <c:pt idx="538">
                  <c:v>121.30550095688558</c:v>
                </c:pt>
                <c:pt idx="539">
                  <c:v>121.56455137071158</c:v>
                </c:pt>
                <c:pt idx="540">
                  <c:v>121.84412211077367</c:v>
                </c:pt>
                <c:pt idx="541">
                  <c:v>121.43704947745721</c:v>
                </c:pt>
                <c:pt idx="542">
                  <c:v>120.9802779700283</c:v>
                </c:pt>
                <c:pt idx="543">
                  <c:v>121.7151365793713</c:v>
                </c:pt>
                <c:pt idx="544">
                  <c:v>120.48919487999025</c:v>
                </c:pt>
                <c:pt idx="545">
                  <c:v>119.97575580433696</c:v>
                </c:pt>
                <c:pt idx="546">
                  <c:v>120.00961221098127</c:v>
                </c:pt>
                <c:pt idx="547">
                  <c:v>120.15862552644289</c:v>
                </c:pt>
                <c:pt idx="548">
                  <c:v>119.72159507236769</c:v>
                </c:pt>
                <c:pt idx="549">
                  <c:v>119.72440383932631</c:v>
                </c:pt>
                <c:pt idx="550">
                  <c:v>120.06339810420704</c:v>
                </c:pt>
                <c:pt idx="551">
                  <c:v>119.77710028374899</c:v>
                </c:pt>
                <c:pt idx="552">
                  <c:v>119.56461316818155</c:v>
                </c:pt>
                <c:pt idx="553">
                  <c:v>119.43734872472034</c:v>
                </c:pt>
                <c:pt idx="554">
                  <c:v>119.58525556634558</c:v>
                </c:pt>
                <c:pt idx="555">
                  <c:v>119.37020711556195</c:v>
                </c:pt>
                <c:pt idx="556">
                  <c:v>119.05283014959488</c:v>
                </c:pt>
                <c:pt idx="557">
                  <c:v>118.4166481490242</c:v>
                </c:pt>
                <c:pt idx="558">
                  <c:v>118.46485662039554</c:v>
                </c:pt>
                <c:pt idx="559">
                  <c:v>118.45678337915757</c:v>
                </c:pt>
                <c:pt idx="560">
                  <c:v>118.64657352514449</c:v>
                </c:pt>
                <c:pt idx="561">
                  <c:v>118.9605314094873</c:v>
                </c:pt>
                <c:pt idx="562">
                  <c:v>119.31993247054046</c:v>
                </c:pt>
                <c:pt idx="563">
                  <c:v>119.9580902163315</c:v>
                </c:pt>
                <c:pt idx="564">
                  <c:v>119.69353630162401</c:v>
                </c:pt>
                <c:pt idx="565">
                  <c:v>120.18332636822126</c:v>
                </c:pt>
                <c:pt idx="566">
                  <c:v>119.90211649365209</c:v>
                </c:pt>
                <c:pt idx="567">
                  <c:v>119.5175483742031</c:v>
                </c:pt>
                <c:pt idx="568">
                  <c:v>118.9470120120791</c:v>
                </c:pt>
                <c:pt idx="569">
                  <c:v>118.78570124431263</c:v>
                </c:pt>
                <c:pt idx="570">
                  <c:v>119.26520568723524</c:v>
                </c:pt>
                <c:pt idx="571">
                  <c:v>119.61028365575436</c:v>
                </c:pt>
                <c:pt idx="572">
                  <c:v>120.53837668087039</c:v>
                </c:pt>
                <c:pt idx="573">
                  <c:v>120.48468899943219</c:v>
                </c:pt>
                <c:pt idx="574">
                  <c:v>120.78860879831029</c:v>
                </c:pt>
                <c:pt idx="575">
                  <c:v>120.51362181242219</c:v>
                </c:pt>
                <c:pt idx="576">
                  <c:v>120.38335272076235</c:v>
                </c:pt>
                <c:pt idx="577">
                  <c:v>120.67305107808659</c:v>
                </c:pt>
                <c:pt idx="578">
                  <c:v>121.05144632981815</c:v>
                </c:pt>
                <c:pt idx="579">
                  <c:v>121.85184784605207</c:v>
                </c:pt>
                <c:pt idx="580">
                  <c:v>121.56647482938796</c:v>
                </c:pt>
                <c:pt idx="581">
                  <c:v>121.95326314812523</c:v>
                </c:pt>
                <c:pt idx="582">
                  <c:v>121.54790989480138</c:v>
                </c:pt>
                <c:pt idx="583">
                  <c:v>121.81473597545317</c:v>
                </c:pt>
                <c:pt idx="584">
                  <c:v>122.1085037733564</c:v>
                </c:pt>
                <c:pt idx="585">
                  <c:v>121.86444739063026</c:v>
                </c:pt>
                <c:pt idx="586">
                  <c:v>122.90292790215683</c:v>
                </c:pt>
                <c:pt idx="587">
                  <c:v>123.05597299105305</c:v>
                </c:pt>
                <c:pt idx="588">
                  <c:v>123.37475396798853</c:v>
                </c:pt>
                <c:pt idx="589">
                  <c:v>124.06954238079733</c:v>
                </c:pt>
                <c:pt idx="590">
                  <c:v>124.15642324746456</c:v>
                </c:pt>
                <c:pt idx="591">
                  <c:v>124.71988573913549</c:v>
                </c:pt>
                <c:pt idx="592">
                  <c:v>124.84198116034541</c:v>
                </c:pt>
                <c:pt idx="593">
                  <c:v>125.40919253037885</c:v>
                </c:pt>
                <c:pt idx="594">
                  <c:v>125.15476109441872</c:v>
                </c:pt>
                <c:pt idx="595">
                  <c:v>125.89357677200755</c:v>
                </c:pt>
                <c:pt idx="596">
                  <c:v>126.33236860048574</c:v>
                </c:pt>
                <c:pt idx="597">
                  <c:v>126.18543736010665</c:v>
                </c:pt>
                <c:pt idx="598">
                  <c:v>126.16304301384623</c:v>
                </c:pt>
                <c:pt idx="599">
                  <c:v>126.95301994237659</c:v>
                </c:pt>
                <c:pt idx="600">
                  <c:v>127.36085530117465</c:v>
                </c:pt>
                <c:pt idx="601">
                  <c:v>126.37157563825595</c:v>
                </c:pt>
                <c:pt idx="602">
                  <c:v>126.1315583506499</c:v>
                </c:pt>
                <c:pt idx="603">
                  <c:v>125.51918270735499</c:v>
                </c:pt>
                <c:pt idx="604">
                  <c:v>125.91681991090452</c:v>
                </c:pt>
                <c:pt idx="605">
                  <c:v>127.07022994046734</c:v>
                </c:pt>
                <c:pt idx="606">
                  <c:v>126.81581620684697</c:v>
                </c:pt>
                <c:pt idx="607">
                  <c:v>126.36888324183496</c:v>
                </c:pt>
                <c:pt idx="608">
                  <c:v>125.53898702380098</c:v>
                </c:pt>
                <c:pt idx="609">
                  <c:v>125.54347258648588</c:v>
                </c:pt>
                <c:pt idx="610">
                  <c:v>125.46498944291903</c:v>
                </c:pt>
                <c:pt idx="611">
                  <c:v>125.18975158262973</c:v>
                </c:pt>
                <c:pt idx="612">
                  <c:v>125.3120866090814</c:v>
                </c:pt>
                <c:pt idx="613">
                  <c:v>125.45537445373289</c:v>
                </c:pt>
                <c:pt idx="614">
                  <c:v>125.54254625306413</c:v>
                </c:pt>
                <c:pt idx="615">
                  <c:v>125.02913687681746</c:v>
                </c:pt>
                <c:pt idx="616">
                  <c:v>124.90919000194104</c:v>
                </c:pt>
                <c:pt idx="617">
                  <c:v>124.7107265117404</c:v>
                </c:pt>
                <c:pt idx="618">
                  <c:v>124.9033182156832</c:v>
                </c:pt>
                <c:pt idx="619">
                  <c:v>124.90767304480825</c:v>
                </c:pt>
                <c:pt idx="620">
                  <c:v>124.79807913972219</c:v>
                </c:pt>
                <c:pt idx="621">
                  <c:v>124.86331216548962</c:v>
                </c:pt>
                <c:pt idx="622">
                  <c:v>124.70627925994431</c:v>
                </c:pt>
                <c:pt idx="623">
                  <c:v>124.83925743602839</c:v>
                </c:pt>
                <c:pt idx="624">
                  <c:v>124.57411332672802</c:v>
                </c:pt>
                <c:pt idx="625">
                  <c:v>125.39692101924975</c:v>
                </c:pt>
                <c:pt idx="626">
                  <c:v>125.74497199561604</c:v>
                </c:pt>
                <c:pt idx="627">
                  <c:v>125.15266330776888</c:v>
                </c:pt>
                <c:pt idx="628">
                  <c:v>126.14582666754944</c:v>
                </c:pt>
                <c:pt idx="629">
                  <c:v>126.27456062133493</c:v>
                </c:pt>
                <c:pt idx="630">
                  <c:v>126.69348848309778</c:v>
                </c:pt>
                <c:pt idx="631">
                  <c:v>126.60448115300417</c:v>
                </c:pt>
                <c:pt idx="632">
                  <c:v>126.73757232767653</c:v>
                </c:pt>
                <c:pt idx="633">
                  <c:v>125.57358344334662</c:v>
                </c:pt>
                <c:pt idx="634">
                  <c:v>125.54684542082659</c:v>
                </c:pt>
                <c:pt idx="635">
                  <c:v>124.16221932213355</c:v>
                </c:pt>
                <c:pt idx="636">
                  <c:v>124.03168766818789</c:v>
                </c:pt>
                <c:pt idx="637">
                  <c:v>123.42872524767677</c:v>
                </c:pt>
                <c:pt idx="638">
                  <c:v>123.74013394772602</c:v>
                </c:pt>
                <c:pt idx="639">
                  <c:v>124.56560925110976</c:v>
                </c:pt>
                <c:pt idx="640">
                  <c:v>124.25901174436206</c:v>
                </c:pt>
                <c:pt idx="641">
                  <c:v>124.56169555073254</c:v>
                </c:pt>
                <c:pt idx="642">
                  <c:v>124.67219734938043</c:v>
                </c:pt>
                <c:pt idx="643">
                  <c:v>124.93581160992696</c:v>
                </c:pt>
                <c:pt idx="644">
                  <c:v>124.6600360534859</c:v>
                </c:pt>
                <c:pt idx="645">
                  <c:v>125.76812928319107</c:v>
                </c:pt>
                <c:pt idx="646">
                  <c:v>126.61702467638764</c:v>
                </c:pt>
                <c:pt idx="647">
                  <c:v>126.82890663692133</c:v>
                </c:pt>
                <c:pt idx="648">
                  <c:v>127.28973265902978</c:v>
                </c:pt>
                <c:pt idx="649">
                  <c:v>127.00372877727908</c:v>
                </c:pt>
                <c:pt idx="650">
                  <c:v>126.79477762720063</c:v>
                </c:pt>
                <c:pt idx="651">
                  <c:v>125.46524536355763</c:v>
                </c:pt>
                <c:pt idx="652">
                  <c:v>125.5007779595326</c:v>
                </c:pt>
                <c:pt idx="653">
                  <c:v>124.40533750174068</c:v>
                </c:pt>
                <c:pt idx="654">
                  <c:v>124.24367545097994</c:v>
                </c:pt>
                <c:pt idx="655">
                  <c:v>125.31080277061288</c:v>
                </c:pt>
                <c:pt idx="656">
                  <c:v>125.41291452737654</c:v>
                </c:pt>
                <c:pt idx="657">
                  <c:v>125.57295556091916</c:v>
                </c:pt>
                <c:pt idx="658">
                  <c:v>125.1206781015467</c:v>
                </c:pt>
                <c:pt idx="659">
                  <c:v>125.68145349198622</c:v>
                </c:pt>
                <c:pt idx="660">
                  <c:v>126.12898789352462</c:v>
                </c:pt>
                <c:pt idx="661">
                  <c:v>125.93017488043745</c:v>
                </c:pt>
                <c:pt idx="662">
                  <c:v>126.16303716901865</c:v>
                </c:pt>
                <c:pt idx="663">
                  <c:v>125.75221515416705</c:v>
                </c:pt>
                <c:pt idx="664">
                  <c:v>127.09562961549663</c:v>
                </c:pt>
                <c:pt idx="665">
                  <c:v>127.74808604877478</c:v>
                </c:pt>
                <c:pt idx="666">
                  <c:v>128.47310178891698</c:v>
                </c:pt>
                <c:pt idx="667">
                  <c:v>128.73968139308573</c:v>
                </c:pt>
                <c:pt idx="668">
                  <c:v>129.1405748600971</c:v>
                </c:pt>
                <c:pt idx="669">
                  <c:v>128.78511782635792</c:v>
                </c:pt>
                <c:pt idx="670">
                  <c:v>128.55487921417978</c:v>
                </c:pt>
                <c:pt idx="671">
                  <c:v>129.14049577973549</c:v>
                </c:pt>
                <c:pt idx="672">
                  <c:v>129.66385602539503</c:v>
                </c:pt>
                <c:pt idx="673">
                  <c:v>129.28376285807093</c:v>
                </c:pt>
                <c:pt idx="674">
                  <c:v>129.33324844632071</c:v>
                </c:pt>
                <c:pt idx="675">
                  <c:v>129.63266846380805</c:v>
                </c:pt>
                <c:pt idx="676">
                  <c:v>129.6369556089727</c:v>
                </c:pt>
                <c:pt idx="677">
                  <c:v>130.03578454772708</c:v>
                </c:pt>
                <c:pt idx="678">
                  <c:v>130.15955440322438</c:v>
                </c:pt>
                <c:pt idx="679">
                  <c:v>130.11843897521572</c:v>
                </c:pt>
                <c:pt idx="680">
                  <c:v>130.35096743809714</c:v>
                </c:pt>
                <c:pt idx="681">
                  <c:v>130.64599461865316</c:v>
                </c:pt>
                <c:pt idx="682">
                  <c:v>130.65783402511508</c:v>
                </c:pt>
                <c:pt idx="683">
                  <c:v>130.07414049614459</c:v>
                </c:pt>
                <c:pt idx="684">
                  <c:v>130.91996243738572</c:v>
                </c:pt>
                <c:pt idx="685">
                  <c:v>131.18202468164361</c:v>
                </c:pt>
                <c:pt idx="686">
                  <c:v>131.17141713945327</c:v>
                </c:pt>
                <c:pt idx="687">
                  <c:v>131.23207030222375</c:v>
                </c:pt>
                <c:pt idx="688">
                  <c:v>131.28815468043723</c:v>
                </c:pt>
                <c:pt idx="689">
                  <c:v>131.31308597338418</c:v>
                </c:pt>
                <c:pt idx="690">
                  <c:v>130.44424062066204</c:v>
                </c:pt>
                <c:pt idx="691">
                  <c:v>130.05734481887845</c:v>
                </c:pt>
                <c:pt idx="692">
                  <c:v>130.07601581986268</c:v>
                </c:pt>
                <c:pt idx="693">
                  <c:v>129.94505590212805</c:v>
                </c:pt>
                <c:pt idx="694">
                  <c:v>129.24237905502136</c:v>
                </c:pt>
                <c:pt idx="695">
                  <c:v>129.25691964549139</c:v>
                </c:pt>
                <c:pt idx="696">
                  <c:v>128.59972724799388</c:v>
                </c:pt>
                <c:pt idx="697">
                  <c:v>128.17853897752263</c:v>
                </c:pt>
                <c:pt idx="698">
                  <c:v>128.05789309544338</c:v>
                </c:pt>
                <c:pt idx="699">
                  <c:v>127.66694038741515</c:v>
                </c:pt>
                <c:pt idx="700">
                  <c:v>128.26421557736481</c:v>
                </c:pt>
                <c:pt idx="701">
                  <c:v>128.43944615637668</c:v>
                </c:pt>
                <c:pt idx="702">
                  <c:v>128.0905281408254</c:v>
                </c:pt>
                <c:pt idx="703">
                  <c:v>128.06386076885065</c:v>
                </c:pt>
                <c:pt idx="704">
                  <c:v>129.35742741896863</c:v>
                </c:pt>
                <c:pt idx="705">
                  <c:v>129.94398709679086</c:v>
                </c:pt>
                <c:pt idx="706">
                  <c:v>130.00435719871956</c:v>
                </c:pt>
                <c:pt idx="707">
                  <c:v>130.54350634571747</c:v>
                </c:pt>
                <c:pt idx="708">
                  <c:v>130.43341694825517</c:v>
                </c:pt>
                <c:pt idx="709">
                  <c:v>130.47932584642405</c:v>
                </c:pt>
                <c:pt idx="710">
                  <c:v>130.57722683914281</c:v>
                </c:pt>
                <c:pt idx="711">
                  <c:v>130.44000224048332</c:v>
                </c:pt>
                <c:pt idx="712">
                  <c:v>130.40718485310194</c:v>
                </c:pt>
                <c:pt idx="713">
                  <c:v>130.84841750483889</c:v>
                </c:pt>
                <c:pt idx="714">
                  <c:v>130.85272306484384</c:v>
                </c:pt>
                <c:pt idx="715">
                  <c:v>130.95067854071422</c:v>
                </c:pt>
                <c:pt idx="716">
                  <c:v>130.93831480872396</c:v>
                </c:pt>
                <c:pt idx="717">
                  <c:v>131.45377510851438</c:v>
                </c:pt>
                <c:pt idx="718">
                  <c:v>130.92749095876488</c:v>
                </c:pt>
                <c:pt idx="719">
                  <c:v>129.63124721746567</c:v>
                </c:pt>
                <c:pt idx="720">
                  <c:v>129.48984677405051</c:v>
                </c:pt>
                <c:pt idx="721">
                  <c:v>129.27963182333841</c:v>
                </c:pt>
                <c:pt idx="722">
                  <c:v>130.08078999416023</c:v>
                </c:pt>
                <c:pt idx="723">
                  <c:v>130.52248804089155</c:v>
                </c:pt>
                <c:pt idx="724">
                  <c:v>130.5163134991775</c:v>
                </c:pt>
                <c:pt idx="725">
                  <c:v>130.16670528528175</c:v>
                </c:pt>
                <c:pt idx="726">
                  <c:v>129.74833793329739</c:v>
                </c:pt>
                <c:pt idx="727">
                  <c:v>130.13145733854046</c:v>
                </c:pt>
                <c:pt idx="728">
                  <c:v>129.85465278795277</c:v>
                </c:pt>
                <c:pt idx="729">
                  <c:v>129.79645157260342</c:v>
                </c:pt>
                <c:pt idx="730">
                  <c:v>129.83508582936713</c:v>
                </c:pt>
                <c:pt idx="731">
                  <c:v>129.29192944207847</c:v>
                </c:pt>
                <c:pt idx="732">
                  <c:v>129.08214019106555</c:v>
                </c:pt>
                <c:pt idx="733">
                  <c:v>127.81625225268891</c:v>
                </c:pt>
                <c:pt idx="734">
                  <c:v>127.61228830526581</c:v>
                </c:pt>
                <c:pt idx="735">
                  <c:v>128.44814047548778</c:v>
                </c:pt>
                <c:pt idx="736">
                  <c:v>127.84212712379031</c:v>
                </c:pt>
                <c:pt idx="737">
                  <c:v>127.95489097362736</c:v>
                </c:pt>
                <c:pt idx="738">
                  <c:v>127.52178668639391</c:v>
                </c:pt>
                <c:pt idx="739">
                  <c:v>127.74461214770963</c:v>
                </c:pt>
                <c:pt idx="740">
                  <c:v>128.42613213624034</c:v>
                </c:pt>
                <c:pt idx="741">
                  <c:v>128.39301754102235</c:v>
                </c:pt>
                <c:pt idx="742">
                  <c:v>128.16237790242562</c:v>
                </c:pt>
                <c:pt idx="743">
                  <c:v>127.59394450589647</c:v>
                </c:pt>
                <c:pt idx="744">
                  <c:v>127.41936917165243</c:v>
                </c:pt>
                <c:pt idx="745">
                  <c:v>127.44337960025109</c:v>
                </c:pt>
                <c:pt idx="746">
                  <c:v>127.87940469383565</c:v>
                </c:pt>
                <c:pt idx="747">
                  <c:v>127.60697024787893</c:v>
                </c:pt>
                <c:pt idx="748">
                  <c:v>127.99685315804575</c:v>
                </c:pt>
                <c:pt idx="749">
                  <c:v>128.07402273760266</c:v>
                </c:pt>
                <c:pt idx="750">
                  <c:v>128.03660733631656</c:v>
                </c:pt>
                <c:pt idx="751">
                  <c:v>128.01373540039401</c:v>
                </c:pt>
                <c:pt idx="752">
                  <c:v>128.16829177827466</c:v>
                </c:pt>
                <c:pt idx="753">
                  <c:v>127.68275493120429</c:v>
                </c:pt>
                <c:pt idx="754">
                  <c:v>127.16587405232529</c:v>
                </c:pt>
                <c:pt idx="755">
                  <c:v>127.27425571603894</c:v>
                </c:pt>
                <c:pt idx="756">
                  <c:v>127.78263474250967</c:v>
                </c:pt>
                <c:pt idx="757">
                  <c:v>128.41653205828922</c:v>
                </c:pt>
                <c:pt idx="758">
                  <c:v>128.61467737106275</c:v>
                </c:pt>
                <c:pt idx="759">
                  <c:v>128.77517960520504</c:v>
                </c:pt>
                <c:pt idx="760">
                  <c:v>128.83935608156654</c:v>
                </c:pt>
                <c:pt idx="761">
                  <c:v>129.63419222109962</c:v>
                </c:pt>
                <c:pt idx="762">
                  <c:v>129.76349131669002</c:v>
                </c:pt>
                <c:pt idx="763">
                  <c:v>128.78858179542399</c:v>
                </c:pt>
                <c:pt idx="764">
                  <c:v>129.98766851328335</c:v>
                </c:pt>
                <c:pt idx="765">
                  <c:v>130.81795179626903</c:v>
                </c:pt>
                <c:pt idx="766">
                  <c:v>130.37360446174682</c:v>
                </c:pt>
                <c:pt idx="767">
                  <c:v>129.38693623469084</c:v>
                </c:pt>
                <c:pt idx="768">
                  <c:v>128.70314301269289</c:v>
                </c:pt>
                <c:pt idx="769">
                  <c:v>128.52353573706694</c:v>
                </c:pt>
                <c:pt idx="770">
                  <c:v>129.15782711085879</c:v>
                </c:pt>
                <c:pt idx="771">
                  <c:v>130.84103277314426</c:v>
                </c:pt>
                <c:pt idx="772">
                  <c:v>130.95998288128308</c:v>
                </c:pt>
                <c:pt idx="773">
                  <c:v>130.11944702957626</c:v>
                </c:pt>
                <c:pt idx="774">
                  <c:v>130.41962699301155</c:v>
                </c:pt>
                <c:pt idx="775">
                  <c:v>130.28232322907093</c:v>
                </c:pt>
                <c:pt idx="776">
                  <c:v>130.02573096885996</c:v>
                </c:pt>
                <c:pt idx="777">
                  <c:v>129.84226183901393</c:v>
                </c:pt>
                <c:pt idx="778">
                  <c:v>130.54711050002172</c:v>
                </c:pt>
                <c:pt idx="779">
                  <c:v>130.28416119264017</c:v>
                </c:pt>
                <c:pt idx="780">
                  <c:v>131.12683813046365</c:v>
                </c:pt>
                <c:pt idx="781">
                  <c:v>131.2562867588976</c:v>
                </c:pt>
                <c:pt idx="782">
                  <c:v>131.09362422375563</c:v>
                </c:pt>
                <c:pt idx="783">
                  <c:v>131.64047182006129</c:v>
                </c:pt>
                <c:pt idx="784">
                  <c:v>132.07661803562374</c:v>
                </c:pt>
                <c:pt idx="785">
                  <c:v>132.50286268593223</c:v>
                </c:pt>
                <c:pt idx="786">
                  <c:v>132.4931889007612</c:v>
                </c:pt>
                <c:pt idx="787">
                  <c:v>132.2908913982551</c:v>
                </c:pt>
                <c:pt idx="788">
                  <c:v>132.34327506402406</c:v>
                </c:pt>
                <c:pt idx="789">
                  <c:v>131.88234738312156</c:v>
                </c:pt>
                <c:pt idx="790">
                  <c:v>131.98055960724582</c:v>
                </c:pt>
                <c:pt idx="791">
                  <c:v>131.18117481575939</c:v>
                </c:pt>
                <c:pt idx="792">
                  <c:v>131.80096470016562</c:v>
                </c:pt>
                <c:pt idx="793">
                  <c:v>132.30223269143701</c:v>
                </c:pt>
                <c:pt idx="794">
                  <c:v>132.45968480904409</c:v>
                </c:pt>
                <c:pt idx="795">
                  <c:v>132.02270781905403</c:v>
                </c:pt>
                <c:pt idx="796">
                  <c:v>132.80483043734822</c:v>
                </c:pt>
                <c:pt idx="797">
                  <c:v>132.86542472848274</c:v>
                </c:pt>
                <c:pt idx="798">
                  <c:v>131.9914966694497</c:v>
                </c:pt>
                <c:pt idx="799">
                  <c:v>131.97199813990062</c:v>
                </c:pt>
                <c:pt idx="800">
                  <c:v>132.2308343979339</c:v>
                </c:pt>
                <c:pt idx="801">
                  <c:v>133.62808327955833</c:v>
                </c:pt>
                <c:pt idx="802">
                  <c:v>133.31108267955815</c:v>
                </c:pt>
                <c:pt idx="803">
                  <c:v>132.06408825021612</c:v>
                </c:pt>
                <c:pt idx="804">
                  <c:v>131.70070769739269</c:v>
                </c:pt>
                <c:pt idx="805">
                  <c:v>131.44085991892027</c:v>
                </c:pt>
                <c:pt idx="806">
                  <c:v>130.83854221808605</c:v>
                </c:pt>
                <c:pt idx="807">
                  <c:v>130.41602679378661</c:v>
                </c:pt>
                <c:pt idx="808">
                  <c:v>130.95646217870157</c:v>
                </c:pt>
                <c:pt idx="809">
                  <c:v>131.78053538312452</c:v>
                </c:pt>
                <c:pt idx="810">
                  <c:v>133.59356270576313</c:v>
                </c:pt>
                <c:pt idx="811">
                  <c:v>133.27516254154</c:v>
                </c:pt>
                <c:pt idx="812">
                  <c:v>135.71331648884498</c:v>
                </c:pt>
                <c:pt idx="813">
                  <c:v>138.37825367129895</c:v>
                </c:pt>
                <c:pt idx="814">
                  <c:v>137.54111392138049</c:v>
                </c:pt>
                <c:pt idx="815">
                  <c:v>137.64004932768304</c:v>
                </c:pt>
                <c:pt idx="816">
                  <c:v>137.70068492449087</c:v>
                </c:pt>
                <c:pt idx="817">
                  <c:v>139.18223847673369</c:v>
                </c:pt>
                <c:pt idx="818">
                  <c:v>139.90184465441271</c:v>
                </c:pt>
                <c:pt idx="819">
                  <c:v>139.33807518670494</c:v>
                </c:pt>
                <c:pt idx="820">
                  <c:v>137.39616947558173</c:v>
                </c:pt>
                <c:pt idx="821">
                  <c:v>135.48955051381816</c:v>
                </c:pt>
                <c:pt idx="822">
                  <c:v>136.98186629531193</c:v>
                </c:pt>
                <c:pt idx="823">
                  <c:v>137.77051259539155</c:v>
                </c:pt>
                <c:pt idx="824">
                  <c:v>138.02731082800449</c:v>
                </c:pt>
                <c:pt idx="825">
                  <c:v>139.73645113357068</c:v>
                </c:pt>
                <c:pt idx="826">
                  <c:v>139.32700204213208</c:v>
                </c:pt>
                <c:pt idx="827">
                  <c:v>141.12038632355512</c:v>
                </c:pt>
                <c:pt idx="828">
                  <c:v>142.77676016935459</c:v>
                </c:pt>
                <c:pt idx="829">
                  <c:v>143.36107714263861</c:v>
                </c:pt>
                <c:pt idx="830">
                  <c:v>143.19714276131438</c:v>
                </c:pt>
                <c:pt idx="831">
                  <c:v>144.02615962731326</c:v>
                </c:pt>
                <c:pt idx="832">
                  <c:v>141.9407498303942</c:v>
                </c:pt>
                <c:pt idx="833">
                  <c:v>143.47103404811358</c:v>
                </c:pt>
                <c:pt idx="834">
                  <c:v>141.91749545115636</c:v>
                </c:pt>
                <c:pt idx="835">
                  <c:v>145.74253154752884</c:v>
                </c:pt>
                <c:pt idx="836">
                  <c:v>144.23632529284421</c:v>
                </c:pt>
                <c:pt idx="837">
                  <c:v>143.73224948768646</c:v>
                </c:pt>
                <c:pt idx="838">
                  <c:v>144.62120132941632</c:v>
                </c:pt>
                <c:pt idx="839">
                  <c:v>145.27838885254448</c:v>
                </c:pt>
                <c:pt idx="840">
                  <c:v>147.15007070015665</c:v>
                </c:pt>
                <c:pt idx="841">
                  <c:v>147.36528735655764</c:v>
                </c:pt>
                <c:pt idx="842">
                  <c:v>147.53821700442055</c:v>
                </c:pt>
                <c:pt idx="843">
                  <c:v>147.1636853241929</c:v>
                </c:pt>
                <c:pt idx="844">
                  <c:v>145.49405051882275</c:v>
                </c:pt>
                <c:pt idx="845">
                  <c:v>145.47073368574874</c:v>
                </c:pt>
                <c:pt idx="846">
                  <c:v>146.30138246004125</c:v>
                </c:pt>
                <c:pt idx="847">
                  <c:v>145.67378693114776</c:v>
                </c:pt>
                <c:pt idx="848">
                  <c:v>147.39886194261845</c:v>
                </c:pt>
                <c:pt idx="849">
                  <c:v>147.24551019435413</c:v>
                </c:pt>
                <c:pt idx="850">
                  <c:v>148.38103246341001</c:v>
                </c:pt>
                <c:pt idx="851">
                  <c:v>150.19152341397344</c:v>
                </c:pt>
                <c:pt idx="852">
                  <c:v>152.16532800669356</c:v>
                </c:pt>
                <c:pt idx="853">
                  <c:v>152.42243770042307</c:v>
                </c:pt>
                <c:pt idx="854">
                  <c:v>151.84752238386065</c:v>
                </c:pt>
                <c:pt idx="855">
                  <c:v>152.72968400437915</c:v>
                </c:pt>
                <c:pt idx="856">
                  <c:v>153.70853875930587</c:v>
                </c:pt>
                <c:pt idx="857">
                  <c:v>153.40740310351822</c:v>
                </c:pt>
                <c:pt idx="858">
                  <c:v>152.52772184160753</c:v>
                </c:pt>
                <c:pt idx="859">
                  <c:v>150.87803423940665</c:v>
                </c:pt>
                <c:pt idx="860">
                  <c:v>149.48460098121919</c:v>
                </c:pt>
                <c:pt idx="861">
                  <c:v>150.83223871203049</c:v>
                </c:pt>
                <c:pt idx="862">
                  <c:v>151.09584003756692</c:v>
                </c:pt>
                <c:pt idx="863">
                  <c:v>151.4163340754977</c:v>
                </c:pt>
                <c:pt idx="864">
                  <c:v>151.02032692505514</c:v>
                </c:pt>
                <c:pt idx="865">
                  <c:v>149.38424382649751</c:v>
                </c:pt>
                <c:pt idx="866">
                  <c:v>148.10808119876873</c:v>
                </c:pt>
                <c:pt idx="867">
                  <c:v>146.73802368752547</c:v>
                </c:pt>
                <c:pt idx="868">
                  <c:v>146.13099623970581</c:v>
                </c:pt>
                <c:pt idx="869">
                  <c:v>145.53442346371673</c:v>
                </c:pt>
                <c:pt idx="870">
                  <c:v>144.787855163492</c:v>
                </c:pt>
                <c:pt idx="871">
                  <c:v>145.7141098756903</c:v>
                </c:pt>
                <c:pt idx="872">
                  <c:v>145.12794818214655</c:v>
                </c:pt>
                <c:pt idx="873">
                  <c:v>144.39412373350299</c:v>
                </c:pt>
                <c:pt idx="874">
                  <c:v>144.84101839058079</c:v>
                </c:pt>
                <c:pt idx="875">
                  <c:v>145.81840293717087</c:v>
                </c:pt>
                <c:pt idx="876">
                  <c:v>146.19667823890683</c:v>
                </c:pt>
                <c:pt idx="877">
                  <c:v>146.29567980607723</c:v>
                </c:pt>
                <c:pt idx="878">
                  <c:v>146.23666250662507</c:v>
                </c:pt>
                <c:pt idx="879">
                  <c:v>146.34621791364279</c:v>
                </c:pt>
                <c:pt idx="880">
                  <c:v>146.15359065923559</c:v>
                </c:pt>
                <c:pt idx="881">
                  <c:v>146.92200810937294</c:v>
                </c:pt>
                <c:pt idx="882">
                  <c:v>146.39900576027864</c:v>
                </c:pt>
                <c:pt idx="883">
                  <c:v>145.46467536110387</c:v>
                </c:pt>
                <c:pt idx="884">
                  <c:v>145.56368054141936</c:v>
                </c:pt>
                <c:pt idx="885">
                  <c:v>144.37716634091723</c:v>
                </c:pt>
                <c:pt idx="886">
                  <c:v>145.55700298073145</c:v>
                </c:pt>
                <c:pt idx="887">
                  <c:v>147.28181128217608</c:v>
                </c:pt>
                <c:pt idx="888">
                  <c:v>147.43604782504124</c:v>
                </c:pt>
                <c:pt idx="889">
                  <c:v>149.09915655323371</c:v>
                </c:pt>
                <c:pt idx="890">
                  <c:v>150.07860568393471</c:v>
                </c:pt>
                <c:pt idx="891">
                  <c:v>147.45919454869411</c:v>
                </c:pt>
                <c:pt idx="892">
                  <c:v>148.53930490583838</c:v>
                </c:pt>
                <c:pt idx="893">
                  <c:v>148.73645312740447</c:v>
                </c:pt>
                <c:pt idx="894">
                  <c:v>149.61083100151018</c:v>
                </c:pt>
                <c:pt idx="895">
                  <c:v>150.23748002659755</c:v>
                </c:pt>
                <c:pt idx="896">
                  <c:v>150.7270018557974</c:v>
                </c:pt>
                <c:pt idx="897">
                  <c:v>150.498867778212</c:v>
                </c:pt>
                <c:pt idx="898">
                  <c:v>149.45093543932671</c:v>
                </c:pt>
                <c:pt idx="899">
                  <c:v>149.58681359086472</c:v>
                </c:pt>
                <c:pt idx="900">
                  <c:v>150.23468058728119</c:v>
                </c:pt>
                <c:pt idx="901">
                  <c:v>150.1332984140416</c:v>
                </c:pt>
                <c:pt idx="902">
                  <c:v>149.36703935877514</c:v>
                </c:pt>
                <c:pt idx="903">
                  <c:v>147.55874299542447</c:v>
                </c:pt>
                <c:pt idx="904">
                  <c:v>146.10946316967031</c:v>
                </c:pt>
                <c:pt idx="905">
                  <c:v>145.12140392812873</c:v>
                </c:pt>
                <c:pt idx="906">
                  <c:v>145.24158832512254</c:v>
                </c:pt>
                <c:pt idx="907">
                  <c:v>142.88137088592401</c:v>
                </c:pt>
                <c:pt idx="908">
                  <c:v>142.04403896708325</c:v>
                </c:pt>
                <c:pt idx="909">
                  <c:v>141.88397618323259</c:v>
                </c:pt>
                <c:pt idx="910">
                  <c:v>142.96470465929056</c:v>
                </c:pt>
                <c:pt idx="911">
                  <c:v>143.52555503590131</c:v>
                </c:pt>
                <c:pt idx="912">
                  <c:v>145.21927351023854</c:v>
                </c:pt>
                <c:pt idx="913">
                  <c:v>146.15558233450423</c:v>
                </c:pt>
                <c:pt idx="914">
                  <c:v>146.88257652412378</c:v>
                </c:pt>
                <c:pt idx="915">
                  <c:v>146.74945180536713</c:v>
                </c:pt>
                <c:pt idx="916">
                  <c:v>146.55709316660389</c:v>
                </c:pt>
                <c:pt idx="917">
                  <c:v>146.62215423307126</c:v>
                </c:pt>
                <c:pt idx="918">
                  <c:v>145.85539647381327</c:v>
                </c:pt>
                <c:pt idx="919">
                  <c:v>146.250274217521</c:v>
                </c:pt>
                <c:pt idx="920">
                  <c:v>146.23338334504598</c:v>
                </c:pt>
                <c:pt idx="921">
                  <c:v>145.50894117009199</c:v>
                </c:pt>
                <c:pt idx="922">
                  <c:v>145.23653181323903</c:v>
                </c:pt>
                <c:pt idx="923">
                  <c:v>146.09622651561739</c:v>
                </c:pt>
                <c:pt idx="924">
                  <c:v>145.91035772952122</c:v>
                </c:pt>
                <c:pt idx="925">
                  <c:v>145.16468337230637</c:v>
                </c:pt>
                <c:pt idx="926">
                  <c:v>145.96975467220744</c:v>
                </c:pt>
                <c:pt idx="927">
                  <c:v>146.02860851900581</c:v>
                </c:pt>
                <c:pt idx="928">
                  <c:v>145.70834695271569</c:v>
                </c:pt>
                <c:pt idx="929">
                  <c:v>146.35697219366295</c:v>
                </c:pt>
                <c:pt idx="930">
                  <c:v>146.46524156230231</c:v>
                </c:pt>
                <c:pt idx="931">
                  <c:v>148.04096976218042</c:v>
                </c:pt>
                <c:pt idx="932">
                  <c:v>147.00647799812745</c:v>
                </c:pt>
                <c:pt idx="933">
                  <c:v>148.47577074942797</c:v>
                </c:pt>
                <c:pt idx="934">
                  <c:v>149.01782719065832</c:v>
                </c:pt>
                <c:pt idx="935">
                  <c:v>149.64200452319656</c:v>
                </c:pt>
                <c:pt idx="936">
                  <c:v>149.93867494302069</c:v>
                </c:pt>
                <c:pt idx="937">
                  <c:v>150.40440910010037</c:v>
                </c:pt>
                <c:pt idx="938">
                  <c:v>150.46126955940073</c:v>
                </c:pt>
                <c:pt idx="939">
                  <c:v>150.52466171004721</c:v>
                </c:pt>
                <c:pt idx="940">
                  <c:v>150.98978798615789</c:v>
                </c:pt>
                <c:pt idx="941">
                  <c:v>150.84287100198651</c:v>
                </c:pt>
                <c:pt idx="942">
                  <c:v>150.89788816605059</c:v>
                </c:pt>
                <c:pt idx="943">
                  <c:v>150.1925829531566</c:v>
                </c:pt>
                <c:pt idx="944">
                  <c:v>149.6914814127172</c:v>
                </c:pt>
                <c:pt idx="945">
                  <c:v>149.41915089988908</c:v>
                </c:pt>
                <c:pt idx="946">
                  <c:v>149.24199412937699</c:v>
                </c:pt>
                <c:pt idx="947">
                  <c:v>149.8998274636763</c:v>
                </c:pt>
                <c:pt idx="948">
                  <c:v>151.1495875912361</c:v>
                </c:pt>
                <c:pt idx="949">
                  <c:v>151.83981789510301</c:v>
                </c:pt>
                <c:pt idx="950">
                  <c:v>151.89011384428466</c:v>
                </c:pt>
                <c:pt idx="951">
                  <c:v>152.21365995448087</c:v>
                </c:pt>
                <c:pt idx="952">
                  <c:v>153.04042644818227</c:v>
                </c:pt>
                <c:pt idx="953">
                  <c:v>153.61031515711227</c:v>
                </c:pt>
                <c:pt idx="954">
                  <c:v>153.78602850068432</c:v>
                </c:pt>
                <c:pt idx="955">
                  <c:v>153.83575072926436</c:v>
                </c:pt>
                <c:pt idx="956">
                  <c:v>152.971987096531</c:v>
                </c:pt>
                <c:pt idx="957">
                  <c:v>152.82198886758101</c:v>
                </c:pt>
                <c:pt idx="958">
                  <c:v>152.2196333181958</c:v>
                </c:pt>
                <c:pt idx="959">
                  <c:v>152.29005276641789</c:v>
                </c:pt>
                <c:pt idx="960">
                  <c:v>152.41575483854888</c:v>
                </c:pt>
                <c:pt idx="961">
                  <c:v>152.51335089544119</c:v>
                </c:pt>
                <c:pt idx="962">
                  <c:v>153.05638925325019</c:v>
                </c:pt>
                <c:pt idx="963">
                  <c:v>153.25837347813763</c:v>
                </c:pt>
                <c:pt idx="964">
                  <c:v>153.11379566310487</c:v>
                </c:pt>
                <c:pt idx="965">
                  <c:v>153.2082699106725</c:v>
                </c:pt>
                <c:pt idx="966">
                  <c:v>153.56927963926111</c:v>
                </c:pt>
                <c:pt idx="967">
                  <c:v>153.67281584757205</c:v>
                </c:pt>
                <c:pt idx="968">
                  <c:v>153.84090454159985</c:v>
                </c:pt>
                <c:pt idx="969">
                  <c:v>153.67981747658132</c:v>
                </c:pt>
                <c:pt idx="970">
                  <c:v>153.86544082463001</c:v>
                </c:pt>
                <c:pt idx="971">
                  <c:v>154.4865340974861</c:v>
                </c:pt>
                <c:pt idx="972">
                  <c:v>153.84409805544502</c:v>
                </c:pt>
                <c:pt idx="973">
                  <c:v>154.04783128241792</c:v>
                </c:pt>
                <c:pt idx="974">
                  <c:v>154.61895361386857</c:v>
                </c:pt>
                <c:pt idx="975">
                  <c:v>153.80088590585493</c:v>
                </c:pt>
                <c:pt idx="976">
                  <c:v>152.4762141078271</c:v>
                </c:pt>
                <c:pt idx="977">
                  <c:v>152.66886867875877</c:v>
                </c:pt>
                <c:pt idx="978">
                  <c:v>153.27861107388128</c:v>
                </c:pt>
                <c:pt idx="979">
                  <c:v>154.26083702356348</c:v>
                </c:pt>
                <c:pt idx="980">
                  <c:v>154.08660228999852</c:v>
                </c:pt>
                <c:pt idx="981">
                  <c:v>154.59707254778857</c:v>
                </c:pt>
                <c:pt idx="982">
                  <c:v>152.98849312852315</c:v>
                </c:pt>
                <c:pt idx="983">
                  <c:v>152.67742382675519</c:v>
                </c:pt>
                <c:pt idx="984">
                  <c:v>151.87857396519365</c:v>
                </c:pt>
                <c:pt idx="985">
                  <c:v>151.84522020813995</c:v>
                </c:pt>
                <c:pt idx="986">
                  <c:v>151.21709490488388</c:v>
                </c:pt>
                <c:pt idx="987">
                  <c:v>151.31870557705491</c:v>
                </c:pt>
                <c:pt idx="988">
                  <c:v>150.5672747271708</c:v>
                </c:pt>
                <c:pt idx="989">
                  <c:v>150.9982558082919</c:v>
                </c:pt>
                <c:pt idx="990">
                  <c:v>151.41354315043861</c:v>
                </c:pt>
                <c:pt idx="991">
                  <c:v>151.49020656806729</c:v>
                </c:pt>
                <c:pt idx="992">
                  <c:v>151.08007210870417</c:v>
                </c:pt>
                <c:pt idx="993">
                  <c:v>150.64452223401304</c:v>
                </c:pt>
                <c:pt idx="994">
                  <c:v>151.19486051953845</c:v>
                </c:pt>
                <c:pt idx="995">
                  <c:v>151.9236996736721</c:v>
                </c:pt>
                <c:pt idx="996">
                  <c:v>151.56609118572007</c:v>
                </c:pt>
                <c:pt idx="997">
                  <c:v>150.40775997590828</c:v>
                </c:pt>
                <c:pt idx="998">
                  <c:v>150.46654618567777</c:v>
                </c:pt>
                <c:pt idx="999">
                  <c:v>150.16216786064578</c:v>
                </c:pt>
                <c:pt idx="1000">
                  <c:v>150.2388482769463</c:v>
                </c:pt>
                <c:pt idx="1001">
                  <c:v>150.84480336473914</c:v>
                </c:pt>
                <c:pt idx="1002">
                  <c:v>151.06435951772474</c:v>
                </c:pt>
                <c:pt idx="1003">
                  <c:v>150.97825854726597</c:v>
                </c:pt>
                <c:pt idx="1004">
                  <c:v>150.85898539454664</c:v>
                </c:pt>
                <c:pt idx="1005">
                  <c:v>150.87844113633687</c:v>
                </c:pt>
                <c:pt idx="1006">
                  <c:v>150.92339090601229</c:v>
                </c:pt>
                <c:pt idx="1007">
                  <c:v>150.59243267527356</c:v>
                </c:pt>
                <c:pt idx="1008">
                  <c:v>150.84912333377557</c:v>
                </c:pt>
                <c:pt idx="1009">
                  <c:v>150.55527523478577</c:v>
                </c:pt>
                <c:pt idx="1010">
                  <c:v>150.5684619715357</c:v>
                </c:pt>
                <c:pt idx="1011">
                  <c:v>151.2380897500214</c:v>
                </c:pt>
                <c:pt idx="1012">
                  <c:v>151.43840996526899</c:v>
                </c:pt>
                <c:pt idx="1013">
                  <c:v>151.80343807188092</c:v>
                </c:pt>
                <c:pt idx="1014">
                  <c:v>152.09460929571236</c:v>
                </c:pt>
                <c:pt idx="1015">
                  <c:v>151.74148027730041</c:v>
                </c:pt>
                <c:pt idx="1016">
                  <c:v>151.5505504113286</c:v>
                </c:pt>
                <c:pt idx="1017">
                  <c:v>151.64720683251849</c:v>
                </c:pt>
                <c:pt idx="1018">
                  <c:v>151.40808640847581</c:v>
                </c:pt>
                <c:pt idx="1019">
                  <c:v>151.54074317100742</c:v>
                </c:pt>
                <c:pt idx="1020">
                  <c:v>151.5561123581241</c:v>
                </c:pt>
                <c:pt idx="1021">
                  <c:v>151.5813940420939</c:v>
                </c:pt>
                <c:pt idx="1022">
                  <c:v>151.36290108723091</c:v>
                </c:pt>
                <c:pt idx="1023">
                  <c:v>151.13076379147086</c:v>
                </c:pt>
                <c:pt idx="1024">
                  <c:v>151.39790129390735</c:v>
                </c:pt>
                <c:pt idx="1025">
                  <c:v>151.52226093946331</c:v>
                </c:pt>
                <c:pt idx="1026">
                  <c:v>151.48573996586063</c:v>
                </c:pt>
                <c:pt idx="1027">
                  <c:v>151.2414840669029</c:v>
                </c:pt>
                <c:pt idx="1028">
                  <c:v>151.64662016093729</c:v>
                </c:pt>
                <c:pt idx="1029">
                  <c:v>151.9768703213303</c:v>
                </c:pt>
                <c:pt idx="1030">
                  <c:v>152.24328537757034</c:v>
                </c:pt>
                <c:pt idx="1031">
                  <c:v>152.50349545867047</c:v>
                </c:pt>
                <c:pt idx="1032">
                  <c:v>152.77329245929948</c:v>
                </c:pt>
                <c:pt idx="1033">
                  <c:v>153.10134360490844</c:v>
                </c:pt>
                <c:pt idx="1034">
                  <c:v>153.68110162165883</c:v>
                </c:pt>
                <c:pt idx="1035">
                  <c:v>153.06960017438738</c:v>
                </c:pt>
                <c:pt idx="1036">
                  <c:v>153.24339635161229</c:v>
                </c:pt>
                <c:pt idx="1037">
                  <c:v>151.97329183897276</c:v>
                </c:pt>
                <c:pt idx="1038">
                  <c:v>152.55317142188449</c:v>
                </c:pt>
                <c:pt idx="1039">
                  <c:v>152.65201502668481</c:v>
                </c:pt>
                <c:pt idx="1040">
                  <c:v>152.27786077966013</c:v>
                </c:pt>
                <c:pt idx="1041">
                  <c:v>151.43312065990131</c:v>
                </c:pt>
                <c:pt idx="1042">
                  <c:v>151.68125860024873</c:v>
                </c:pt>
                <c:pt idx="1043">
                  <c:v>151.93197262917917</c:v>
                </c:pt>
                <c:pt idx="1044">
                  <c:v>152.3693416138874</c:v>
                </c:pt>
                <c:pt idx="1045">
                  <c:v>152.16067738218567</c:v>
                </c:pt>
                <c:pt idx="1046">
                  <c:v>151.56876041451645</c:v>
                </c:pt>
                <c:pt idx="1047">
                  <c:v>150.89763397002687</c:v>
                </c:pt>
                <c:pt idx="1048">
                  <c:v>150.60734175160025</c:v>
                </c:pt>
                <c:pt idx="1049">
                  <c:v>151.03671692489527</c:v>
                </c:pt>
                <c:pt idx="1050">
                  <c:v>150.85820870912082</c:v>
                </c:pt>
                <c:pt idx="1051">
                  <c:v>151.07581084843702</c:v>
                </c:pt>
                <c:pt idx="1052">
                  <c:v>150.85460363973417</c:v>
                </c:pt>
                <c:pt idx="1053">
                  <c:v>151.63492916535617</c:v>
                </c:pt>
                <c:pt idx="1054">
                  <c:v>152.3233128529088</c:v>
                </c:pt>
                <c:pt idx="1055">
                  <c:v>153.35875737453506</c:v>
                </c:pt>
                <c:pt idx="1056">
                  <c:v>153.77465600303498</c:v>
                </c:pt>
                <c:pt idx="1057">
                  <c:v>154.40688162269083</c:v>
                </c:pt>
                <c:pt idx="1058">
                  <c:v>153.66024231512418</c:v>
                </c:pt>
                <c:pt idx="1059">
                  <c:v>153.52515925935077</c:v>
                </c:pt>
                <c:pt idx="1060">
                  <c:v>153.61669009216837</c:v>
                </c:pt>
                <c:pt idx="1061">
                  <c:v>153.85665826653172</c:v>
                </c:pt>
                <c:pt idx="1062">
                  <c:v>153.65358517228015</c:v>
                </c:pt>
                <c:pt idx="1063">
                  <c:v>154.42020390635773</c:v>
                </c:pt>
                <c:pt idx="1064">
                  <c:v>154.93099820815723</c:v>
                </c:pt>
                <c:pt idx="1065">
                  <c:v>154.98359443921433</c:v>
                </c:pt>
                <c:pt idx="1066">
                  <c:v>155.49859214326779</c:v>
                </c:pt>
                <c:pt idx="1067">
                  <c:v>156.10386280092061</c:v>
                </c:pt>
                <c:pt idx="1068">
                  <c:v>156.27423726568986</c:v>
                </c:pt>
                <c:pt idx="1069">
                  <c:v>154.95134293253489</c:v>
                </c:pt>
                <c:pt idx="1070">
                  <c:v>154.12738129780001</c:v>
                </c:pt>
                <c:pt idx="1071">
                  <c:v>154.03240444413424</c:v>
                </c:pt>
                <c:pt idx="1072">
                  <c:v>154.11883824339222</c:v>
                </c:pt>
                <c:pt idx="1073">
                  <c:v>153.03686826353155</c:v>
                </c:pt>
                <c:pt idx="1074">
                  <c:v>154.11843883563952</c:v>
                </c:pt>
                <c:pt idx="1075">
                  <c:v>154.79304013320359</c:v>
                </c:pt>
                <c:pt idx="1076">
                  <c:v>153.73202580822317</c:v>
                </c:pt>
                <c:pt idx="1077">
                  <c:v>154.31688573478593</c:v>
                </c:pt>
                <c:pt idx="1078">
                  <c:v>153.97561231445798</c:v>
                </c:pt>
                <c:pt idx="1079">
                  <c:v>154.53621758287585</c:v>
                </c:pt>
                <c:pt idx="1080">
                  <c:v>154.8101315962852</c:v>
                </c:pt>
                <c:pt idx="1081">
                  <c:v>155.08398261219673</c:v>
                </c:pt>
                <c:pt idx="1082">
                  <c:v>155.52556723482408</c:v>
                </c:pt>
                <c:pt idx="1083">
                  <c:v>155.72788761403254</c:v>
                </c:pt>
                <c:pt idx="1084">
                  <c:v>155.14924441128352</c:v>
                </c:pt>
                <c:pt idx="1085">
                  <c:v>154.87536377488959</c:v>
                </c:pt>
                <c:pt idx="1086">
                  <c:v>155.24486756296287</c:v>
                </c:pt>
                <c:pt idx="1087">
                  <c:v>155.73475612678325</c:v>
                </c:pt>
                <c:pt idx="1088">
                  <c:v>155.60235298495149</c:v>
                </c:pt>
                <c:pt idx="1089">
                  <c:v>155.68872658536407</c:v>
                </c:pt>
                <c:pt idx="1090">
                  <c:v>155.86728467181163</c:v>
                </c:pt>
                <c:pt idx="1091">
                  <c:v>155.98922085773356</c:v>
                </c:pt>
                <c:pt idx="1092">
                  <c:v>156.13659297567546</c:v>
                </c:pt>
                <c:pt idx="1093">
                  <c:v>156.19873235270532</c:v>
                </c:pt>
                <c:pt idx="1094">
                  <c:v>155.87082581949798</c:v>
                </c:pt>
                <c:pt idx="1095">
                  <c:v>155.44028657882509</c:v>
                </c:pt>
                <c:pt idx="1096">
                  <c:v>155.54825500278338</c:v>
                </c:pt>
                <c:pt idx="1097">
                  <c:v>155.86795726943691</c:v>
                </c:pt>
                <c:pt idx="1098">
                  <c:v>156.2590970716403</c:v>
                </c:pt>
                <c:pt idx="1099">
                  <c:v>156.10112484965632</c:v>
                </c:pt>
                <c:pt idx="1100">
                  <c:v>155.68890288074263</c:v>
                </c:pt>
                <c:pt idx="1101">
                  <c:v>156.02198594297087</c:v>
                </c:pt>
                <c:pt idx="1102">
                  <c:v>156.63901762743296</c:v>
                </c:pt>
                <c:pt idx="1103">
                  <c:v>156.5355368578204</c:v>
                </c:pt>
                <c:pt idx="1104">
                  <c:v>156.79761460651</c:v>
                </c:pt>
                <c:pt idx="1105">
                  <c:v>156.23826776554512</c:v>
                </c:pt>
                <c:pt idx="1106">
                  <c:v>156.93863087755011</c:v>
                </c:pt>
                <c:pt idx="1107">
                  <c:v>157.09281616091695</c:v>
                </c:pt>
                <c:pt idx="1108">
                  <c:v>157.04895759070195</c:v>
                </c:pt>
                <c:pt idx="1109">
                  <c:v>157.10215248370898</c:v>
                </c:pt>
                <c:pt idx="1110">
                  <c:v>157.08017683398145</c:v>
                </c:pt>
                <c:pt idx="1111">
                  <c:v>157.18388388727962</c:v>
                </c:pt>
                <c:pt idx="1112">
                  <c:v>157.39745668674536</c:v>
                </c:pt>
                <c:pt idx="1113">
                  <c:v>157.08282925130933</c:v>
                </c:pt>
                <c:pt idx="1114">
                  <c:v>156.92756096080024</c:v>
                </c:pt>
                <c:pt idx="1115">
                  <c:v>156.55062681670088</c:v>
                </c:pt>
                <c:pt idx="1116">
                  <c:v>157.11303954732526</c:v>
                </c:pt>
                <c:pt idx="1117">
                  <c:v>156.9287262103332</c:v>
                </c:pt>
                <c:pt idx="1118">
                  <c:v>157.52455099690741</c:v>
                </c:pt>
                <c:pt idx="1119">
                  <c:v>157.39486086941153</c:v>
                </c:pt>
                <c:pt idx="1120">
                  <c:v>157.33519291936156</c:v>
                </c:pt>
                <c:pt idx="1121">
                  <c:v>157.33221196142381</c:v>
                </c:pt>
                <c:pt idx="1122">
                  <c:v>157.47858081930434</c:v>
                </c:pt>
                <c:pt idx="1123">
                  <c:v>157.27373826161556</c:v>
                </c:pt>
                <c:pt idx="1124">
                  <c:v>156.90937562343979</c:v>
                </c:pt>
                <c:pt idx="1125">
                  <c:v>156.66312151182191</c:v>
                </c:pt>
                <c:pt idx="1126">
                  <c:v>157.07763789384504</c:v>
                </c:pt>
                <c:pt idx="1127">
                  <c:v>156.98398666296629</c:v>
                </c:pt>
                <c:pt idx="1128">
                  <c:v>156.72943719581724</c:v>
                </c:pt>
                <c:pt idx="1129">
                  <c:v>156.89707138115293</c:v>
                </c:pt>
                <c:pt idx="1130">
                  <c:v>156.4657371817697</c:v>
                </c:pt>
                <c:pt idx="1131">
                  <c:v>156.32918553328298</c:v>
                </c:pt>
                <c:pt idx="1132">
                  <c:v>156.18566276232767</c:v>
                </c:pt>
                <c:pt idx="1133">
                  <c:v>155.88849899778478</c:v>
                </c:pt>
                <c:pt idx="1134">
                  <c:v>155.15105973301195</c:v>
                </c:pt>
                <c:pt idx="1135">
                  <c:v>154.99733420165896</c:v>
                </c:pt>
                <c:pt idx="1136">
                  <c:v>155.57633043990171</c:v>
                </c:pt>
                <c:pt idx="1137">
                  <c:v>155.89184676759729</c:v>
                </c:pt>
                <c:pt idx="1138">
                  <c:v>156.09415222098167</c:v>
                </c:pt>
                <c:pt idx="1139">
                  <c:v>157.02665327026537</c:v>
                </c:pt>
                <c:pt idx="1140">
                  <c:v>156.73139165444141</c:v>
                </c:pt>
                <c:pt idx="1141">
                  <c:v>156.72746445323733</c:v>
                </c:pt>
                <c:pt idx="1142">
                  <c:v>157.09675881161223</c:v>
                </c:pt>
                <c:pt idx="1143">
                  <c:v>157.26678502901092</c:v>
                </c:pt>
                <c:pt idx="1144">
                  <c:v>157.56276137522229</c:v>
                </c:pt>
                <c:pt idx="1145">
                  <c:v>157.61914871691832</c:v>
                </c:pt>
                <c:pt idx="1146">
                  <c:v>157.45013978268219</c:v>
                </c:pt>
                <c:pt idx="1147">
                  <c:v>157.41239254644742</c:v>
                </c:pt>
                <c:pt idx="1148">
                  <c:v>156.77932200221858</c:v>
                </c:pt>
                <c:pt idx="1149">
                  <c:v>156.08000932451256</c:v>
                </c:pt>
                <c:pt idx="1150">
                  <c:v>155.94630834567187</c:v>
                </c:pt>
                <c:pt idx="1151">
                  <c:v>156.73210902370332</c:v>
                </c:pt>
                <c:pt idx="1152">
                  <c:v>156.13502672030262</c:v>
                </c:pt>
                <c:pt idx="1153">
                  <c:v>156.10520044034405</c:v>
                </c:pt>
                <c:pt idx="1154">
                  <c:v>156.02658313235804</c:v>
                </c:pt>
                <c:pt idx="1155">
                  <c:v>156.22405568837715</c:v>
                </c:pt>
                <c:pt idx="1156">
                  <c:v>156.47854793514708</c:v>
                </c:pt>
                <c:pt idx="1157">
                  <c:v>156.30472441941782</c:v>
                </c:pt>
                <c:pt idx="1158">
                  <c:v>156.54456492602452</c:v>
                </c:pt>
                <c:pt idx="1159">
                  <c:v>156.79792332665065</c:v>
                </c:pt>
                <c:pt idx="1160">
                  <c:v>156.6790578476261</c:v>
                </c:pt>
                <c:pt idx="1161">
                  <c:v>156.27819800514064</c:v>
                </c:pt>
                <c:pt idx="1162">
                  <c:v>156.10320131694485</c:v>
                </c:pt>
                <c:pt idx="1163">
                  <c:v>156.32292744223369</c:v>
                </c:pt>
                <c:pt idx="1164">
                  <c:v>157.22450469882543</c:v>
                </c:pt>
                <c:pt idx="1165">
                  <c:v>157.5458497511392</c:v>
                </c:pt>
                <c:pt idx="1166">
                  <c:v>157.6814498901559</c:v>
                </c:pt>
                <c:pt idx="1167">
                  <c:v>157.5212271326524</c:v>
                </c:pt>
                <c:pt idx="1168">
                  <c:v>157.64854613611837</c:v>
                </c:pt>
                <c:pt idx="1169">
                  <c:v>156.8668158405209</c:v>
                </c:pt>
                <c:pt idx="1170">
                  <c:v>156.73403463961191</c:v>
                </c:pt>
                <c:pt idx="1171">
                  <c:v>156.58231452192041</c:v>
                </c:pt>
                <c:pt idx="1172">
                  <c:v>156.37547464166775</c:v>
                </c:pt>
                <c:pt idx="1173">
                  <c:v>156.0619812946851</c:v>
                </c:pt>
                <c:pt idx="1174">
                  <c:v>155.89223123322657</c:v>
                </c:pt>
                <c:pt idx="1175">
                  <c:v>156.26184512938249</c:v>
                </c:pt>
                <c:pt idx="1176">
                  <c:v>156.86414725106297</c:v>
                </c:pt>
                <c:pt idx="1177">
                  <c:v>157.17662109586843</c:v>
                </c:pt>
                <c:pt idx="1178">
                  <c:v>157.35072517070478</c:v>
                </c:pt>
                <c:pt idx="1179">
                  <c:v>157.21377935730149</c:v>
                </c:pt>
                <c:pt idx="1180">
                  <c:v>156.37728397814138</c:v>
                </c:pt>
                <c:pt idx="1181">
                  <c:v>156.14896307632762</c:v>
                </c:pt>
                <c:pt idx="1182">
                  <c:v>156.21737288508228</c:v>
                </c:pt>
                <c:pt idx="1183">
                  <c:v>156.56541972491911</c:v>
                </c:pt>
                <c:pt idx="1184">
                  <c:v>156.74190452442676</c:v>
                </c:pt>
                <c:pt idx="1185">
                  <c:v>156.04522387649263</c:v>
                </c:pt>
                <c:pt idx="1186">
                  <c:v>156.18490114559404</c:v>
                </c:pt>
                <c:pt idx="1187">
                  <c:v>156.32416734676525</c:v>
                </c:pt>
                <c:pt idx="1188">
                  <c:v>156.48143020338969</c:v>
                </c:pt>
                <c:pt idx="1189">
                  <c:v>156.60074041941931</c:v>
                </c:pt>
                <c:pt idx="1190">
                  <c:v>156.78979078409435</c:v>
                </c:pt>
                <c:pt idx="1191">
                  <c:v>156.86894961759816</c:v>
                </c:pt>
                <c:pt idx="1192">
                  <c:v>157.14435889866346</c:v>
                </c:pt>
                <c:pt idx="1193">
                  <c:v>157.07752628564629</c:v>
                </c:pt>
                <c:pt idx="1194">
                  <c:v>156.35555121706733</c:v>
                </c:pt>
                <c:pt idx="1195">
                  <c:v>155.73523268236877</c:v>
                </c:pt>
                <c:pt idx="1196">
                  <c:v>155.36500984651775</c:v>
                </c:pt>
                <c:pt idx="1197">
                  <c:v>155.57138595197682</c:v>
                </c:pt>
                <c:pt idx="1198">
                  <c:v>155.28418139241043</c:v>
                </c:pt>
                <c:pt idx="1199">
                  <c:v>155.09417971248331</c:v>
                </c:pt>
                <c:pt idx="1200">
                  <c:v>155.11965267507782</c:v>
                </c:pt>
                <c:pt idx="1201">
                  <c:v>154.81370259477953</c:v>
                </c:pt>
                <c:pt idx="1202">
                  <c:v>155.23651248685758</c:v>
                </c:pt>
                <c:pt idx="1203">
                  <c:v>154.99507592050836</c:v>
                </c:pt>
                <c:pt idx="1204">
                  <c:v>155.42863547420387</c:v>
                </c:pt>
                <c:pt idx="1205">
                  <c:v>155.58291086090037</c:v>
                </c:pt>
                <c:pt idx="1206">
                  <c:v>155.1164148818097</c:v>
                </c:pt>
                <c:pt idx="1207">
                  <c:v>154.83206225572661</c:v>
                </c:pt>
                <c:pt idx="1208">
                  <c:v>154.91181874446701</c:v>
                </c:pt>
                <c:pt idx="1209">
                  <c:v>154.9703813276752</c:v>
                </c:pt>
                <c:pt idx="1210">
                  <c:v>154.26728021770151</c:v>
                </c:pt>
                <c:pt idx="1211">
                  <c:v>154.28295627644962</c:v>
                </c:pt>
                <c:pt idx="1212">
                  <c:v>154.42725618361024</c:v>
                </c:pt>
                <c:pt idx="1213">
                  <c:v>153.68189624029137</c:v>
                </c:pt>
                <c:pt idx="1214">
                  <c:v>153.72971204048042</c:v>
                </c:pt>
                <c:pt idx="1215">
                  <c:v>154.05921522542289</c:v>
                </c:pt>
                <c:pt idx="1216">
                  <c:v>154.35131908592797</c:v>
                </c:pt>
                <c:pt idx="1217">
                  <c:v>155.56311642431945</c:v>
                </c:pt>
                <c:pt idx="1218">
                  <c:v>155.55739611432702</c:v>
                </c:pt>
                <c:pt idx="1219">
                  <c:v>155.6961107641942</c:v>
                </c:pt>
                <c:pt idx="1220">
                  <c:v>155.89323939327727</c:v>
                </c:pt>
                <c:pt idx="1221">
                  <c:v>155.65159797508772</c:v>
                </c:pt>
                <c:pt idx="1222">
                  <c:v>155.86035846836648</c:v>
                </c:pt>
                <c:pt idx="1223">
                  <c:v>156.1012847328636</c:v>
                </c:pt>
                <c:pt idx="1224">
                  <c:v>155.57015485214828</c:v>
                </c:pt>
                <c:pt idx="1225">
                  <c:v>155.62786166158409</c:v>
                </c:pt>
                <c:pt idx="1226">
                  <c:v>155.72934228901167</c:v>
                </c:pt>
                <c:pt idx="1227">
                  <c:v>156.10971683631567</c:v>
                </c:pt>
                <c:pt idx="1228">
                  <c:v>156.06103588634286</c:v>
                </c:pt>
                <c:pt idx="1229">
                  <c:v>155.91580928276437</c:v>
                </c:pt>
                <c:pt idx="1230">
                  <c:v>156.2953976058206</c:v>
                </c:pt>
                <c:pt idx="1231">
                  <c:v>156.98699575541104</c:v>
                </c:pt>
                <c:pt idx="1232">
                  <c:v>157.25516870228543</c:v>
                </c:pt>
                <c:pt idx="1233">
                  <c:v>157.20810188662415</c:v>
                </c:pt>
                <c:pt idx="1234">
                  <c:v>157.1893872529364</c:v>
                </c:pt>
                <c:pt idx="1235">
                  <c:v>156.82530268400589</c:v>
                </c:pt>
                <c:pt idx="1236">
                  <c:v>156.89116543771459</c:v>
                </c:pt>
                <c:pt idx="1237">
                  <c:v>156.92869214380465</c:v>
                </c:pt>
                <c:pt idx="1238">
                  <c:v>157.83309677334719</c:v>
                </c:pt>
                <c:pt idx="1239">
                  <c:v>157.58614703009638</c:v>
                </c:pt>
                <c:pt idx="1240">
                  <c:v>157.4673086498689</c:v>
                </c:pt>
                <c:pt idx="1241">
                  <c:v>156.65624467172535</c:v>
                </c:pt>
                <c:pt idx="1242">
                  <c:v>156.58604935749014</c:v>
                </c:pt>
                <c:pt idx="1243">
                  <c:v>156.71541658651066</c:v>
                </c:pt>
                <c:pt idx="1244">
                  <c:v>157.1283331372077</c:v>
                </c:pt>
                <c:pt idx="1245">
                  <c:v>157.58422050651689</c:v>
                </c:pt>
                <c:pt idx="1246">
                  <c:v>157.48521510258811</c:v>
                </c:pt>
                <c:pt idx="1247">
                  <c:v>157.50095481778916</c:v>
                </c:pt>
                <c:pt idx="1248">
                  <c:v>156.69993299430487</c:v>
                </c:pt>
                <c:pt idx="1249">
                  <c:v>154.94385541656607</c:v>
                </c:pt>
                <c:pt idx="1250">
                  <c:v>154.31520767988428</c:v>
                </c:pt>
                <c:pt idx="1251">
                  <c:v>153.92271133481248</c:v>
                </c:pt>
                <c:pt idx="1252">
                  <c:v>154.1853350273353</c:v>
                </c:pt>
                <c:pt idx="1253">
                  <c:v>154.22152866814423</c:v>
                </c:pt>
                <c:pt idx="1254">
                  <c:v>154.77420134062126</c:v>
                </c:pt>
                <c:pt idx="1255">
                  <c:v>155.40033317191322</c:v>
                </c:pt>
                <c:pt idx="1256">
                  <c:v>156.12491395352882</c:v>
                </c:pt>
                <c:pt idx="1257">
                  <c:v>156.89250604890324</c:v>
                </c:pt>
                <c:pt idx="1258">
                  <c:v>157.18673278005394</c:v>
                </c:pt>
                <c:pt idx="1259">
                  <c:v>157.62172991019096</c:v>
                </c:pt>
                <c:pt idx="1260">
                  <c:v>157.28644572441925</c:v>
                </c:pt>
                <c:pt idx="1261">
                  <c:v>157.9517350820162</c:v>
                </c:pt>
                <c:pt idx="1262">
                  <c:v>158.08535258601819</c:v>
                </c:pt>
                <c:pt idx="1263">
                  <c:v>157.71430293099041</c:v>
                </c:pt>
                <c:pt idx="1264">
                  <c:v>157.2572559514835</c:v>
                </c:pt>
                <c:pt idx="1265">
                  <c:v>158.26694463537575</c:v>
                </c:pt>
                <c:pt idx="1266">
                  <c:v>157.0461968163014</c:v>
                </c:pt>
                <c:pt idx="1267">
                  <c:v>157.16938974958487</c:v>
                </c:pt>
                <c:pt idx="1268">
                  <c:v>157.40020296652892</c:v>
                </c:pt>
                <c:pt idx="1269">
                  <c:v>156.8140655044086</c:v>
                </c:pt>
                <c:pt idx="1270">
                  <c:v>156.89426979252787</c:v>
                </c:pt>
                <c:pt idx="1271">
                  <c:v>157.22585779186713</c:v>
                </c:pt>
                <c:pt idx="1272">
                  <c:v>157.18784221930969</c:v>
                </c:pt>
                <c:pt idx="1273">
                  <c:v>157.54757297043741</c:v>
                </c:pt>
                <c:pt idx="1274">
                  <c:v>156.35925279098441</c:v>
                </c:pt>
                <c:pt idx="1275">
                  <c:v>155.44954153997918</c:v>
                </c:pt>
                <c:pt idx="1276">
                  <c:v>155.50650960541921</c:v>
                </c:pt>
                <c:pt idx="1277">
                  <c:v>156.05979124284431</c:v>
                </c:pt>
                <c:pt idx="1278">
                  <c:v>154.8976775611323</c:v>
                </c:pt>
                <c:pt idx="1279">
                  <c:v>154.39877372009644</c:v>
                </c:pt>
                <c:pt idx="1280">
                  <c:v>153.53153772826792</c:v>
                </c:pt>
                <c:pt idx="1281">
                  <c:v>153.51489582469694</c:v>
                </c:pt>
                <c:pt idx="1282">
                  <c:v>152.93231187229622</c:v>
                </c:pt>
                <c:pt idx="1283">
                  <c:v>151.92136691336543</c:v>
                </c:pt>
                <c:pt idx="1284">
                  <c:v>152.1187744408214</c:v>
                </c:pt>
                <c:pt idx="1285">
                  <c:v>152.1666225819632</c:v>
                </c:pt>
                <c:pt idx="1286">
                  <c:v>150.62256685650161</c:v>
                </c:pt>
                <c:pt idx="1287">
                  <c:v>150.43372379990495</c:v>
                </c:pt>
                <c:pt idx="1288">
                  <c:v>150.18033092866003</c:v>
                </c:pt>
                <c:pt idx="1289">
                  <c:v>150.872384633</c:v>
                </c:pt>
                <c:pt idx="1290">
                  <c:v>151.0823903363472</c:v>
                </c:pt>
                <c:pt idx="1291">
                  <c:v>150.56877163818038</c:v>
                </c:pt>
                <c:pt idx="1292">
                  <c:v>150.76797698776281</c:v>
                </c:pt>
                <c:pt idx="1293">
                  <c:v>147.70536022559577</c:v>
                </c:pt>
                <c:pt idx="1294">
                  <c:v>146.61580138620337</c:v>
                </c:pt>
                <c:pt idx="1295">
                  <c:v>144.41686337898125</c:v>
                </c:pt>
                <c:pt idx="1296">
                  <c:v>145.10391161369606</c:v>
                </c:pt>
                <c:pt idx="1297">
                  <c:v>144.79525626739715</c:v>
                </c:pt>
                <c:pt idx="1298">
                  <c:v>145.5345060639558</c:v>
                </c:pt>
                <c:pt idx="1299">
                  <c:v>146.21437189670954</c:v>
                </c:pt>
                <c:pt idx="1300">
                  <c:v>146.96452091929339</c:v>
                </c:pt>
                <c:pt idx="1301">
                  <c:v>147.3581588003515</c:v>
                </c:pt>
                <c:pt idx="1302">
                  <c:v>147.41687418003818</c:v>
                </c:pt>
                <c:pt idx="1303">
                  <c:v>147.82136226174595</c:v>
                </c:pt>
                <c:pt idx="1304">
                  <c:v>147.50050375252539</c:v>
                </c:pt>
                <c:pt idx="1305">
                  <c:v>147.31067908421281</c:v>
                </c:pt>
                <c:pt idx="1306">
                  <c:v>147.88814067057027</c:v>
                </c:pt>
                <c:pt idx="1307">
                  <c:v>148.13060991297806</c:v>
                </c:pt>
                <c:pt idx="1308">
                  <c:v>148.74055570430366</c:v>
                </c:pt>
                <c:pt idx="1309">
                  <c:v>148.8628265223783</c:v>
                </c:pt>
                <c:pt idx="1310">
                  <c:v>148.98646520209073</c:v>
                </c:pt>
                <c:pt idx="1311">
                  <c:v>149.29387039444774</c:v>
                </c:pt>
                <c:pt idx="1312">
                  <c:v>149.35267943618433</c:v>
                </c:pt>
                <c:pt idx="1313">
                  <c:v>150.08170958003979</c:v>
                </c:pt>
                <c:pt idx="1314">
                  <c:v>150.16087320712975</c:v>
                </c:pt>
                <c:pt idx="1315">
                  <c:v>151.08461430248326</c:v>
                </c:pt>
                <c:pt idx="1316">
                  <c:v>151.04616668759454</c:v>
                </c:pt>
                <c:pt idx="1317">
                  <c:v>150.10915602899132</c:v>
                </c:pt>
                <c:pt idx="1318">
                  <c:v>149.03268610294899</c:v>
                </c:pt>
                <c:pt idx="1319">
                  <c:v>148.65765257382847</c:v>
                </c:pt>
                <c:pt idx="1320">
                  <c:v>148.38122520349523</c:v>
                </c:pt>
                <c:pt idx="1321">
                  <c:v>148.62396495666033</c:v>
                </c:pt>
                <c:pt idx="1322">
                  <c:v>147.84277968585303</c:v>
                </c:pt>
                <c:pt idx="1323">
                  <c:v>149.0695025223084</c:v>
                </c:pt>
                <c:pt idx="1324">
                  <c:v>148.64033209624242</c:v>
                </c:pt>
                <c:pt idx="1325">
                  <c:v>149.05605860508754</c:v>
                </c:pt>
                <c:pt idx="1326">
                  <c:v>148.07651586786108</c:v>
                </c:pt>
                <c:pt idx="1327">
                  <c:v>147.5512220571589</c:v>
                </c:pt>
                <c:pt idx="1328">
                  <c:v>148.2590070500674</c:v>
                </c:pt>
                <c:pt idx="1329">
                  <c:v>148.67339969985665</c:v>
                </c:pt>
                <c:pt idx="1330">
                  <c:v>149.64094521074009</c:v>
                </c:pt>
                <c:pt idx="1331">
                  <c:v>148.93168574812822</c:v>
                </c:pt>
                <c:pt idx="1332">
                  <c:v>148.60580532077606</c:v>
                </c:pt>
                <c:pt idx="1333">
                  <c:v>148.77144733181299</c:v>
                </c:pt>
                <c:pt idx="1334">
                  <c:v>147.97546213937514</c:v>
                </c:pt>
                <c:pt idx="1335">
                  <c:v>147.61226249986109</c:v>
                </c:pt>
                <c:pt idx="1336">
                  <c:v>147.12545589283818</c:v>
                </c:pt>
                <c:pt idx="1337">
                  <c:v>147.14096184096846</c:v>
                </c:pt>
                <c:pt idx="1338">
                  <c:v>147.65146619073536</c:v>
                </c:pt>
                <c:pt idx="1339">
                  <c:v>148.05662825562462</c:v>
                </c:pt>
                <c:pt idx="1340">
                  <c:v>148.01804671427857</c:v>
                </c:pt>
                <c:pt idx="1341">
                  <c:v>147.91451923734513</c:v>
                </c:pt>
                <c:pt idx="1342">
                  <c:v>148.12489135367906</c:v>
                </c:pt>
                <c:pt idx="1343">
                  <c:v>147.82659069359187</c:v>
                </c:pt>
                <c:pt idx="1344">
                  <c:v>148.11755388415526</c:v>
                </c:pt>
                <c:pt idx="1345">
                  <c:v>148.06813714933742</c:v>
                </c:pt>
                <c:pt idx="1346">
                  <c:v>147.56402204497221</c:v>
                </c:pt>
                <c:pt idx="1347">
                  <c:v>146.94078261508579</c:v>
                </c:pt>
                <c:pt idx="1348">
                  <c:v>147.19299061682426</c:v>
                </c:pt>
                <c:pt idx="1349">
                  <c:v>147.26263691053356</c:v>
                </c:pt>
                <c:pt idx="1350">
                  <c:v>146.79137525127379</c:v>
                </c:pt>
                <c:pt idx="1351">
                  <c:v>146.85018420361354</c:v>
                </c:pt>
                <c:pt idx="1352">
                  <c:v>146.72489914608008</c:v>
                </c:pt>
                <c:pt idx="1353">
                  <c:v>146.51145797196085</c:v>
                </c:pt>
                <c:pt idx="1354">
                  <c:v>147.41501848792859</c:v>
                </c:pt>
                <c:pt idx="1355">
                  <c:v>147.2355780962271</c:v>
                </c:pt>
                <c:pt idx="1356">
                  <c:v>147.51102455225919</c:v>
                </c:pt>
                <c:pt idx="1357">
                  <c:v>149.89858516748907</c:v>
                </c:pt>
                <c:pt idx="1358">
                  <c:v>148.80803987883272</c:v>
                </c:pt>
                <c:pt idx="1359">
                  <c:v>148.29279593408771</c:v>
                </c:pt>
                <c:pt idx="1360">
                  <c:v>148.75106451032562</c:v>
                </c:pt>
                <c:pt idx="1361">
                  <c:v>149.2866156046301</c:v>
                </c:pt>
                <c:pt idx="1362">
                  <c:v>149.15051921531187</c:v>
                </c:pt>
                <c:pt idx="1363">
                  <c:v>149.17556451972678</c:v>
                </c:pt>
                <c:pt idx="1364">
                  <c:v>148.65085500227315</c:v>
                </c:pt>
                <c:pt idx="1365">
                  <c:v>148.42799357496332</c:v>
                </c:pt>
                <c:pt idx="1366">
                  <c:v>148.68192192670844</c:v>
                </c:pt>
                <c:pt idx="1367">
                  <c:v>148.40489650317156</c:v>
                </c:pt>
                <c:pt idx="1368">
                  <c:v>148.23483692620889</c:v>
                </c:pt>
                <c:pt idx="1369">
                  <c:v>148.43460453260977</c:v>
                </c:pt>
                <c:pt idx="1370">
                  <c:v>148.17929134610895</c:v>
                </c:pt>
                <c:pt idx="1371">
                  <c:v>147.71793900467782</c:v>
                </c:pt>
                <c:pt idx="1372">
                  <c:v>148.03692443100624</c:v>
                </c:pt>
                <c:pt idx="1373">
                  <c:v>147.97508911621844</c:v>
                </c:pt>
                <c:pt idx="1374">
                  <c:v>148.16404190818591</c:v>
                </c:pt>
                <c:pt idx="1375">
                  <c:v>148.10368268948673</c:v>
                </c:pt>
                <c:pt idx="1376">
                  <c:v>147.98911810480843</c:v>
                </c:pt>
                <c:pt idx="1377">
                  <c:v>149.18633959232031</c:v>
                </c:pt>
                <c:pt idx="1378">
                  <c:v>149.71000130281794</c:v>
                </c:pt>
                <c:pt idx="1379">
                  <c:v>150.06170708573399</c:v>
                </c:pt>
                <c:pt idx="1380">
                  <c:v>150.96632887503762</c:v>
                </c:pt>
                <c:pt idx="1381">
                  <c:v>150.75424118090274</c:v>
                </c:pt>
                <c:pt idx="1382">
                  <c:v>151.13931630949094</c:v>
                </c:pt>
                <c:pt idx="1383">
                  <c:v>151.03437012704489</c:v>
                </c:pt>
                <c:pt idx="1384">
                  <c:v>151.26688073791686</c:v>
                </c:pt>
                <c:pt idx="1385">
                  <c:v>151.54279180895125</c:v>
                </c:pt>
                <c:pt idx="1386">
                  <c:v>152.05731916579114</c:v>
                </c:pt>
                <c:pt idx="1387">
                  <c:v>151.09463680243556</c:v>
                </c:pt>
                <c:pt idx="1388">
                  <c:v>150.99441087055439</c:v>
                </c:pt>
                <c:pt idx="1389">
                  <c:v>150.14224457964769</c:v>
                </c:pt>
                <c:pt idx="1390">
                  <c:v>150.11444441779082</c:v>
                </c:pt>
                <c:pt idx="1391">
                  <c:v>150.8920391883141</c:v>
                </c:pt>
                <c:pt idx="1392">
                  <c:v>149.76778385358705</c:v>
                </c:pt>
                <c:pt idx="1393">
                  <c:v>149.53378474327829</c:v>
                </c:pt>
                <c:pt idx="1394">
                  <c:v>148.76833550308447</c:v>
                </c:pt>
                <c:pt idx="1395">
                  <c:v>148.94689931262755</c:v>
                </c:pt>
                <c:pt idx="1396">
                  <c:v>150.10194836248425</c:v>
                </c:pt>
                <c:pt idx="1397">
                  <c:v>150.16001845039119</c:v>
                </c:pt>
                <c:pt idx="1398">
                  <c:v>150.39282605818724</c:v>
                </c:pt>
                <c:pt idx="1399">
                  <c:v>149.84428903965383</c:v>
                </c:pt>
                <c:pt idx="1400">
                  <c:v>149.42593901304883</c:v>
                </c:pt>
                <c:pt idx="1401">
                  <c:v>148.64953221888283</c:v>
                </c:pt>
                <c:pt idx="1402">
                  <c:v>148.67499438180087</c:v>
                </c:pt>
                <c:pt idx="1403">
                  <c:v>149.29698964512664</c:v>
                </c:pt>
                <c:pt idx="1404">
                  <c:v>149.21504245821382</c:v>
                </c:pt>
                <c:pt idx="1405">
                  <c:v>149.2307861304829</c:v>
                </c:pt>
                <c:pt idx="1406">
                  <c:v>149.35513866812761</c:v>
                </c:pt>
                <c:pt idx="1407">
                  <c:v>149.72687947656738</c:v>
                </c:pt>
                <c:pt idx="1408">
                  <c:v>148.72713976330681</c:v>
                </c:pt>
                <c:pt idx="1409">
                  <c:v>147.70068873791291</c:v>
                </c:pt>
                <c:pt idx="1410">
                  <c:v>147.08671346155649</c:v>
                </c:pt>
                <c:pt idx="1411">
                  <c:v>145.82109259299955</c:v>
                </c:pt>
                <c:pt idx="1412">
                  <c:v>146.20452886092818</c:v>
                </c:pt>
                <c:pt idx="1413">
                  <c:v>146.89336815156946</c:v>
                </c:pt>
                <c:pt idx="1414">
                  <c:v>147.10449268745421</c:v>
                </c:pt>
                <c:pt idx="1415">
                  <c:v>147.26132367589869</c:v>
                </c:pt>
                <c:pt idx="1416">
                  <c:v>146.62546167496373</c:v>
                </c:pt>
                <c:pt idx="1417">
                  <c:v>146.63987935282123</c:v>
                </c:pt>
                <c:pt idx="1418">
                  <c:v>147.37233229293699</c:v>
                </c:pt>
                <c:pt idx="1419">
                  <c:v>147.22553272981935</c:v>
                </c:pt>
                <c:pt idx="1420">
                  <c:v>147.33895735940465</c:v>
                </c:pt>
                <c:pt idx="1421">
                  <c:v>147.48493937913392</c:v>
                </c:pt>
                <c:pt idx="1422">
                  <c:v>147.640601964496</c:v>
                </c:pt>
                <c:pt idx="1423">
                  <c:v>148.1270144696463</c:v>
                </c:pt>
                <c:pt idx="1424">
                  <c:v>148.31419319954696</c:v>
                </c:pt>
                <c:pt idx="1425">
                  <c:v>148.74360316996754</c:v>
                </c:pt>
                <c:pt idx="1426">
                  <c:v>148.47080096854046</c:v>
                </c:pt>
                <c:pt idx="1427">
                  <c:v>148.24026076133961</c:v>
                </c:pt>
                <c:pt idx="1428">
                  <c:v>148.69069209027302</c:v>
                </c:pt>
                <c:pt idx="1429">
                  <c:v>148.7714066380203</c:v>
                </c:pt>
                <c:pt idx="1430">
                  <c:v>148.40672985595958</c:v>
                </c:pt>
                <c:pt idx="1431">
                  <c:v>148.8234231346454</c:v>
                </c:pt>
                <c:pt idx="1432">
                  <c:v>149.48049295318503</c:v>
                </c:pt>
                <c:pt idx="1433">
                  <c:v>149.24622246059309</c:v>
                </c:pt>
                <c:pt idx="1434">
                  <c:v>149.81638168885183</c:v>
                </c:pt>
                <c:pt idx="1435">
                  <c:v>150.26699443089294</c:v>
                </c:pt>
                <c:pt idx="1436">
                  <c:v>151.14057053373881</c:v>
                </c:pt>
                <c:pt idx="1437">
                  <c:v>151.26510568223583</c:v>
                </c:pt>
                <c:pt idx="1438">
                  <c:v>151.01994594034261</c:v>
                </c:pt>
                <c:pt idx="1439">
                  <c:v>150.58800373437964</c:v>
                </c:pt>
                <c:pt idx="1440">
                  <c:v>150.47331385148522</c:v>
                </c:pt>
                <c:pt idx="1441">
                  <c:v>150.52068132656032</c:v>
                </c:pt>
                <c:pt idx="1442">
                  <c:v>150.00359892088534</c:v>
                </c:pt>
                <c:pt idx="1443">
                  <c:v>149.94324725559028</c:v>
                </c:pt>
                <c:pt idx="1444">
                  <c:v>150.1982872751525</c:v>
                </c:pt>
                <c:pt idx="1445">
                  <c:v>150.60560506638845</c:v>
                </c:pt>
                <c:pt idx="1446">
                  <c:v>150.60880949290137</c:v>
                </c:pt>
                <c:pt idx="1447">
                  <c:v>150.68880390515363</c:v>
                </c:pt>
                <c:pt idx="1448">
                  <c:v>150.31293103372553</c:v>
                </c:pt>
                <c:pt idx="1449">
                  <c:v>150.56803393388054</c:v>
                </c:pt>
                <c:pt idx="1450">
                  <c:v>149.85497496507332</c:v>
                </c:pt>
                <c:pt idx="1451">
                  <c:v>150.22865469317523</c:v>
                </c:pt>
                <c:pt idx="1452">
                  <c:v>150.3641181313308</c:v>
                </c:pt>
                <c:pt idx="1453">
                  <c:v>150.32550771577149</c:v>
                </c:pt>
                <c:pt idx="1454">
                  <c:v>150.39564945249558</c:v>
                </c:pt>
                <c:pt idx="1455">
                  <c:v>150.69434527224365</c:v>
                </c:pt>
                <c:pt idx="1456">
                  <c:v>151.31846375436166</c:v>
                </c:pt>
                <c:pt idx="1457">
                  <c:v>151.64988682986962</c:v>
                </c:pt>
                <c:pt idx="1458">
                  <c:v>151.79917922821554</c:v>
                </c:pt>
                <c:pt idx="1459">
                  <c:v>152.0000357605835</c:v>
                </c:pt>
                <c:pt idx="1460">
                  <c:v>151.39552029910672</c:v>
                </c:pt>
                <c:pt idx="1461">
                  <c:v>151.64990091000291</c:v>
                </c:pt>
                <c:pt idx="1462">
                  <c:v>152.0140559094535</c:v>
                </c:pt>
                <c:pt idx="1463">
                  <c:v>152.24761808960358</c:v>
                </c:pt>
                <c:pt idx="1464">
                  <c:v>152.53562349103331</c:v>
                </c:pt>
                <c:pt idx="1465">
                  <c:v>153.06314131947579</c:v>
                </c:pt>
                <c:pt idx="1466">
                  <c:v>152.75120779655572</c:v>
                </c:pt>
                <c:pt idx="1467">
                  <c:v>153.14723667486348</c:v>
                </c:pt>
                <c:pt idx="1468">
                  <c:v>152.80380634288431</c:v>
                </c:pt>
                <c:pt idx="1469">
                  <c:v>152.80879622613804</c:v>
                </c:pt>
                <c:pt idx="1470">
                  <c:v>152.30199385664548</c:v>
                </c:pt>
                <c:pt idx="1471">
                  <c:v>151.79421402791729</c:v>
                </c:pt>
                <c:pt idx="1472">
                  <c:v>151.48334215430651</c:v>
                </c:pt>
                <c:pt idx="1473">
                  <c:v>151.37938039327216</c:v>
                </c:pt>
                <c:pt idx="1474">
                  <c:v>151.39521652380569</c:v>
                </c:pt>
                <c:pt idx="1475">
                  <c:v>151.62888833940042</c:v>
                </c:pt>
                <c:pt idx="1476">
                  <c:v>151.85069853558122</c:v>
                </c:pt>
                <c:pt idx="1477">
                  <c:v>151.76851417141984</c:v>
                </c:pt>
                <c:pt idx="1478">
                  <c:v>151.68632582002817</c:v>
                </c:pt>
                <c:pt idx="1479">
                  <c:v>151.25552410829462</c:v>
                </c:pt>
                <c:pt idx="1480">
                  <c:v>150.46518709138843</c:v>
                </c:pt>
                <c:pt idx="1481">
                  <c:v>150.49083192846882</c:v>
                </c:pt>
                <c:pt idx="1482">
                  <c:v>150.37589801724809</c:v>
                </c:pt>
                <c:pt idx="1483">
                  <c:v>150.74038121569524</c:v>
                </c:pt>
                <c:pt idx="1484">
                  <c:v>151.24654090887984</c:v>
                </c:pt>
                <c:pt idx="1485">
                  <c:v>151.70914632976192</c:v>
                </c:pt>
                <c:pt idx="1486">
                  <c:v>151.79922842102431</c:v>
                </c:pt>
                <c:pt idx="1487">
                  <c:v>151.72294192529978</c:v>
                </c:pt>
                <c:pt idx="1488">
                  <c:v>151.62759005354977</c:v>
                </c:pt>
                <c:pt idx="1489">
                  <c:v>151.38188099467888</c:v>
                </c:pt>
                <c:pt idx="1490">
                  <c:v>151.6919852389085</c:v>
                </c:pt>
                <c:pt idx="1491">
                  <c:v>152.96022907264847</c:v>
                </c:pt>
                <c:pt idx="1492">
                  <c:v>152.82346326103462</c:v>
                </c:pt>
                <c:pt idx="1493">
                  <c:v>152.76305114539451</c:v>
                </c:pt>
                <c:pt idx="1494">
                  <c:v>152.68083408778753</c:v>
                </c:pt>
                <c:pt idx="1495">
                  <c:v>153.45977396538191</c:v>
                </c:pt>
                <c:pt idx="1496">
                  <c:v>153.40939939138184</c:v>
                </c:pt>
                <c:pt idx="1497">
                  <c:v>153.58887808241693</c:v>
                </c:pt>
                <c:pt idx="1498">
                  <c:v>153.15777904713195</c:v>
                </c:pt>
                <c:pt idx="1499">
                  <c:v>153.27181393074224</c:v>
                </c:pt>
                <c:pt idx="1500">
                  <c:v>153.18785082876488</c:v>
                </c:pt>
                <c:pt idx="1501">
                  <c:v>152.88750444065082</c:v>
                </c:pt>
                <c:pt idx="1502">
                  <c:v>153.20876530487033</c:v>
                </c:pt>
                <c:pt idx="1503">
                  <c:v>153.35555044440312</c:v>
                </c:pt>
                <c:pt idx="1504">
                  <c:v>153.39437023842908</c:v>
                </c:pt>
                <c:pt idx="1505">
                  <c:v>153.28805457423402</c:v>
                </c:pt>
                <c:pt idx="1506">
                  <c:v>153.49989182326422</c:v>
                </c:pt>
                <c:pt idx="1507">
                  <c:v>153.59839725732198</c:v>
                </c:pt>
                <c:pt idx="1508">
                  <c:v>154.07657791462961</c:v>
                </c:pt>
                <c:pt idx="1509">
                  <c:v>154.16888223823668</c:v>
                </c:pt>
                <c:pt idx="1510">
                  <c:v>154.09755396523357</c:v>
                </c:pt>
                <c:pt idx="1511">
                  <c:v>154.18986154201514</c:v>
                </c:pt>
                <c:pt idx="1512">
                  <c:v>154.60941414228293</c:v>
                </c:pt>
                <c:pt idx="1513">
                  <c:v>154.77731080997404</c:v>
                </c:pt>
                <c:pt idx="1514">
                  <c:v>154.95694886030046</c:v>
                </c:pt>
                <c:pt idx="1515">
                  <c:v>155.44959958809167</c:v>
                </c:pt>
                <c:pt idx="1516">
                  <c:v>156.19673321893325</c:v>
                </c:pt>
                <c:pt idx="1517">
                  <c:v>156.44191979543376</c:v>
                </c:pt>
                <c:pt idx="1518">
                  <c:v>156.48999161837224</c:v>
                </c:pt>
                <c:pt idx="1519">
                  <c:v>156.7570255827784</c:v>
                </c:pt>
                <c:pt idx="1520">
                  <c:v>156.60934097159941</c:v>
                </c:pt>
                <c:pt idx="1521">
                  <c:v>156.63628764745701</c:v>
                </c:pt>
                <c:pt idx="1522">
                  <c:v>156.59774326971774</c:v>
                </c:pt>
                <c:pt idx="1523">
                  <c:v>156.66768388876136</c:v>
                </c:pt>
                <c:pt idx="1524">
                  <c:v>156.86931112289622</c:v>
                </c:pt>
                <c:pt idx="1525">
                  <c:v>156.55784317015971</c:v>
                </c:pt>
                <c:pt idx="1526">
                  <c:v>157.41944958407385</c:v>
                </c:pt>
                <c:pt idx="1527">
                  <c:v>156.81869574643676</c:v>
                </c:pt>
                <c:pt idx="1528">
                  <c:v>156.89445131345153</c:v>
                </c:pt>
                <c:pt idx="1529">
                  <c:v>156.36450912744505</c:v>
                </c:pt>
                <c:pt idx="1530">
                  <c:v>155.94373306521999</c:v>
                </c:pt>
                <c:pt idx="1531">
                  <c:v>156.44021761217442</c:v>
                </c:pt>
                <c:pt idx="1532">
                  <c:v>157.03945873797994</c:v>
                </c:pt>
                <c:pt idx="1533">
                  <c:v>156.9353683984381</c:v>
                </c:pt>
                <c:pt idx="1534">
                  <c:v>156.86403851774719</c:v>
                </c:pt>
                <c:pt idx="1535">
                  <c:v>157.2951587172951</c:v>
                </c:pt>
                <c:pt idx="1536">
                  <c:v>157.55089130086375</c:v>
                </c:pt>
                <c:pt idx="1537">
                  <c:v>157.53419287840902</c:v>
                </c:pt>
                <c:pt idx="1538">
                  <c:v>157.48471941604066</c:v>
                </c:pt>
                <c:pt idx="1539">
                  <c:v>159.04628451941642</c:v>
                </c:pt>
                <c:pt idx="1540">
                  <c:v>159.17111550106895</c:v>
                </c:pt>
                <c:pt idx="1541">
                  <c:v>159.14354089747317</c:v>
                </c:pt>
                <c:pt idx="1542">
                  <c:v>159.74974150530255</c:v>
                </c:pt>
                <c:pt idx="1543">
                  <c:v>159.78772566261341</c:v>
                </c:pt>
                <c:pt idx="1544">
                  <c:v>159.83666529509671</c:v>
                </c:pt>
                <c:pt idx="1545">
                  <c:v>159.94851177827752</c:v>
                </c:pt>
                <c:pt idx="1546">
                  <c:v>159.8816413880318</c:v>
                </c:pt>
                <c:pt idx="1547">
                  <c:v>160.06215621328633</c:v>
                </c:pt>
                <c:pt idx="1548">
                  <c:v>160.11154412464771</c:v>
                </c:pt>
                <c:pt idx="1549">
                  <c:v>160.22635093812374</c:v>
                </c:pt>
                <c:pt idx="1550">
                  <c:v>160.16686137564201</c:v>
                </c:pt>
                <c:pt idx="1551">
                  <c:v>159.88830197834599</c:v>
                </c:pt>
                <c:pt idx="1552">
                  <c:v>159.97049346708025</c:v>
                </c:pt>
                <c:pt idx="1553">
                  <c:v>160.28228395677428</c:v>
                </c:pt>
                <c:pt idx="1554">
                  <c:v>160.48476434191014</c:v>
                </c:pt>
                <c:pt idx="1555">
                  <c:v>160.65489458474107</c:v>
                </c:pt>
                <c:pt idx="1556">
                  <c:v>160.24506347194259</c:v>
                </c:pt>
                <c:pt idx="1557">
                  <c:v>160.04297410922794</c:v>
                </c:pt>
                <c:pt idx="1558">
                  <c:v>160.34390851885277</c:v>
                </c:pt>
                <c:pt idx="1559">
                  <c:v>160.61206028420915</c:v>
                </c:pt>
                <c:pt idx="1560">
                  <c:v>160.56340666306826</c:v>
                </c:pt>
                <c:pt idx="1561">
                  <c:v>160.6019126661148</c:v>
                </c:pt>
                <c:pt idx="1562">
                  <c:v>161.01231434691636</c:v>
                </c:pt>
                <c:pt idx="1563">
                  <c:v>161.05083293152654</c:v>
                </c:pt>
                <c:pt idx="1564">
                  <c:v>160.65180451967359</c:v>
                </c:pt>
                <c:pt idx="1565">
                  <c:v>160.77826526435294</c:v>
                </c:pt>
                <c:pt idx="1566">
                  <c:v>160.75110235968592</c:v>
                </c:pt>
                <c:pt idx="1567">
                  <c:v>160.71974157348356</c:v>
                </c:pt>
                <c:pt idx="1568">
                  <c:v>160.43003638539605</c:v>
                </c:pt>
                <c:pt idx="1569">
                  <c:v>159.5878603365995</c:v>
                </c:pt>
                <c:pt idx="1570">
                  <c:v>159.48377744657242</c:v>
                </c:pt>
                <c:pt idx="1571">
                  <c:v>159.36905069453363</c:v>
                </c:pt>
                <c:pt idx="1572">
                  <c:v>158.95887926101616</c:v>
                </c:pt>
                <c:pt idx="1573">
                  <c:v>159.04110250475529</c:v>
                </c:pt>
                <c:pt idx="1574">
                  <c:v>159.56106938634011</c:v>
                </c:pt>
                <c:pt idx="1575">
                  <c:v>159.66554111424776</c:v>
                </c:pt>
                <c:pt idx="1576">
                  <c:v>159.53984739342661</c:v>
                </c:pt>
                <c:pt idx="1577">
                  <c:v>159.58927284814413</c:v>
                </c:pt>
                <c:pt idx="1578">
                  <c:v>159.73720908697183</c:v>
                </c:pt>
                <c:pt idx="1579">
                  <c:v>160.19764618513383</c:v>
                </c:pt>
                <c:pt idx="1580">
                  <c:v>160.17046718874815</c:v>
                </c:pt>
                <c:pt idx="1581">
                  <c:v>160.17612925083532</c:v>
                </c:pt>
                <c:pt idx="1582">
                  <c:v>160.20503821753039</c:v>
                </c:pt>
                <c:pt idx="1583">
                  <c:v>159.96982456745897</c:v>
                </c:pt>
                <c:pt idx="1584">
                  <c:v>159.9446268965807</c:v>
                </c:pt>
                <c:pt idx="1585">
                  <c:v>160.25689923578574</c:v>
                </c:pt>
                <c:pt idx="1586">
                  <c:v>161.07293781580663</c:v>
                </c:pt>
                <c:pt idx="1587">
                  <c:v>161.58230082896026</c:v>
                </c:pt>
                <c:pt idx="1588">
                  <c:v>161.79404283448687</c:v>
                </c:pt>
                <c:pt idx="1589">
                  <c:v>161.88612569860328</c:v>
                </c:pt>
                <c:pt idx="1590">
                  <c:v>162.01235928022615</c:v>
                </c:pt>
                <c:pt idx="1591">
                  <c:v>161.19660523563297</c:v>
                </c:pt>
                <c:pt idx="1592">
                  <c:v>161.32100868099667</c:v>
                </c:pt>
                <c:pt idx="1593">
                  <c:v>161.77586506574517</c:v>
                </c:pt>
                <c:pt idx="1594">
                  <c:v>161.69423991508947</c:v>
                </c:pt>
                <c:pt idx="1595">
                  <c:v>161.55756479203501</c:v>
                </c:pt>
                <c:pt idx="1596">
                  <c:v>160.3581549496345</c:v>
                </c:pt>
                <c:pt idx="1597">
                  <c:v>159.87081114449273</c:v>
                </c:pt>
              </c:numCache>
            </c:numRef>
          </c:yVal>
          <c:smooth val="0"/>
        </c:ser>
        <c:ser>
          <c:idx val="1"/>
          <c:order val="1"/>
          <c:tx>
            <c:strRef>
              <c:f>LinieWerte!ZR_Art2</c:f>
              <c:strCache>
                <c:ptCount val="1"/>
                <c:pt idx="0">
                  <c:v>60% MSCI World / 40% JPM EMU: Total Return indexiert brutto in EUR</c:v>
                </c:pt>
              </c:strCache>
            </c:strRef>
          </c:tx>
          <c:spPr>
            <a:ln w="25400">
              <a:solidFill>
                <a:srgbClr val="B9B9B9"/>
              </a:solidFill>
              <a:prstDash val="solid"/>
            </a:ln>
          </c:spPr>
          <c:marker>
            <c:symbol val="none"/>
          </c:marker>
          <c:xVal>
            <c:numRef>
              <c:f>LinieWerte!Datum1</c:f>
              <c:numCache>
                <c:formatCode>m/d/yyyy</c:formatCode>
                <c:ptCount val="1598"/>
                <c:pt idx="0">
                  <c:v>39545</c:v>
                </c:pt>
                <c:pt idx="1">
                  <c:v>39546</c:v>
                </c:pt>
                <c:pt idx="2">
                  <c:v>39547</c:v>
                </c:pt>
                <c:pt idx="3">
                  <c:v>39548</c:v>
                </c:pt>
                <c:pt idx="4">
                  <c:v>39549</c:v>
                </c:pt>
                <c:pt idx="5">
                  <c:v>39552</c:v>
                </c:pt>
                <c:pt idx="6">
                  <c:v>39553</c:v>
                </c:pt>
                <c:pt idx="7">
                  <c:v>39554</c:v>
                </c:pt>
                <c:pt idx="8">
                  <c:v>39555</c:v>
                </c:pt>
                <c:pt idx="9">
                  <c:v>39556</c:v>
                </c:pt>
                <c:pt idx="10">
                  <c:v>39559</c:v>
                </c:pt>
                <c:pt idx="11">
                  <c:v>39560</c:v>
                </c:pt>
                <c:pt idx="12">
                  <c:v>39561</c:v>
                </c:pt>
                <c:pt idx="13">
                  <c:v>39562</c:v>
                </c:pt>
                <c:pt idx="14">
                  <c:v>39563</c:v>
                </c:pt>
                <c:pt idx="15">
                  <c:v>39566</c:v>
                </c:pt>
                <c:pt idx="16">
                  <c:v>39567</c:v>
                </c:pt>
                <c:pt idx="17">
                  <c:v>39568</c:v>
                </c:pt>
                <c:pt idx="18">
                  <c:v>39570</c:v>
                </c:pt>
                <c:pt idx="19">
                  <c:v>39573</c:v>
                </c:pt>
                <c:pt idx="20">
                  <c:v>39574</c:v>
                </c:pt>
                <c:pt idx="21">
                  <c:v>39575</c:v>
                </c:pt>
                <c:pt idx="22">
                  <c:v>39576</c:v>
                </c:pt>
                <c:pt idx="23">
                  <c:v>39577</c:v>
                </c:pt>
                <c:pt idx="24">
                  <c:v>39581</c:v>
                </c:pt>
                <c:pt idx="25">
                  <c:v>39582</c:v>
                </c:pt>
                <c:pt idx="26">
                  <c:v>39583</c:v>
                </c:pt>
                <c:pt idx="27">
                  <c:v>39584</c:v>
                </c:pt>
                <c:pt idx="28">
                  <c:v>39587</c:v>
                </c:pt>
                <c:pt idx="29">
                  <c:v>39588</c:v>
                </c:pt>
                <c:pt idx="30">
                  <c:v>39589</c:v>
                </c:pt>
                <c:pt idx="31">
                  <c:v>39591</c:v>
                </c:pt>
                <c:pt idx="32">
                  <c:v>39594</c:v>
                </c:pt>
                <c:pt idx="33">
                  <c:v>39595</c:v>
                </c:pt>
                <c:pt idx="34">
                  <c:v>39596</c:v>
                </c:pt>
                <c:pt idx="35">
                  <c:v>39597</c:v>
                </c:pt>
                <c:pt idx="36">
                  <c:v>39598</c:v>
                </c:pt>
                <c:pt idx="37">
                  <c:v>39601</c:v>
                </c:pt>
                <c:pt idx="38">
                  <c:v>39602</c:v>
                </c:pt>
                <c:pt idx="39">
                  <c:v>39603</c:v>
                </c:pt>
                <c:pt idx="40">
                  <c:v>39604</c:v>
                </c:pt>
                <c:pt idx="41">
                  <c:v>39605</c:v>
                </c:pt>
                <c:pt idx="42">
                  <c:v>39608</c:v>
                </c:pt>
                <c:pt idx="43">
                  <c:v>39609</c:v>
                </c:pt>
                <c:pt idx="44">
                  <c:v>39610</c:v>
                </c:pt>
                <c:pt idx="45">
                  <c:v>39611</c:v>
                </c:pt>
                <c:pt idx="46">
                  <c:v>39612</c:v>
                </c:pt>
                <c:pt idx="47">
                  <c:v>39615</c:v>
                </c:pt>
                <c:pt idx="48">
                  <c:v>39616</c:v>
                </c:pt>
                <c:pt idx="49">
                  <c:v>39617</c:v>
                </c:pt>
                <c:pt idx="50">
                  <c:v>39618</c:v>
                </c:pt>
                <c:pt idx="51">
                  <c:v>39619</c:v>
                </c:pt>
                <c:pt idx="52">
                  <c:v>39622</c:v>
                </c:pt>
                <c:pt idx="53">
                  <c:v>39623</c:v>
                </c:pt>
                <c:pt idx="54">
                  <c:v>39624</c:v>
                </c:pt>
                <c:pt idx="55">
                  <c:v>39625</c:v>
                </c:pt>
                <c:pt idx="56">
                  <c:v>39626</c:v>
                </c:pt>
                <c:pt idx="57">
                  <c:v>39629</c:v>
                </c:pt>
                <c:pt idx="58">
                  <c:v>39630</c:v>
                </c:pt>
                <c:pt idx="59">
                  <c:v>39631</c:v>
                </c:pt>
                <c:pt idx="60">
                  <c:v>39632</c:v>
                </c:pt>
                <c:pt idx="61">
                  <c:v>39633</c:v>
                </c:pt>
                <c:pt idx="62">
                  <c:v>39636</c:v>
                </c:pt>
                <c:pt idx="63">
                  <c:v>39637</c:v>
                </c:pt>
                <c:pt idx="64">
                  <c:v>39638</c:v>
                </c:pt>
                <c:pt idx="65">
                  <c:v>39639</c:v>
                </c:pt>
                <c:pt idx="66">
                  <c:v>39640</c:v>
                </c:pt>
                <c:pt idx="67">
                  <c:v>39643</c:v>
                </c:pt>
                <c:pt idx="68">
                  <c:v>39644</c:v>
                </c:pt>
                <c:pt idx="69">
                  <c:v>39645</c:v>
                </c:pt>
                <c:pt idx="70">
                  <c:v>39646</c:v>
                </c:pt>
                <c:pt idx="71">
                  <c:v>39647</c:v>
                </c:pt>
                <c:pt idx="72">
                  <c:v>39650</c:v>
                </c:pt>
                <c:pt idx="73">
                  <c:v>39651</c:v>
                </c:pt>
                <c:pt idx="74">
                  <c:v>39652</c:v>
                </c:pt>
                <c:pt idx="75">
                  <c:v>39653</c:v>
                </c:pt>
                <c:pt idx="76">
                  <c:v>39654</c:v>
                </c:pt>
                <c:pt idx="77">
                  <c:v>39657</c:v>
                </c:pt>
                <c:pt idx="78">
                  <c:v>39658</c:v>
                </c:pt>
                <c:pt idx="79">
                  <c:v>39659</c:v>
                </c:pt>
                <c:pt idx="80">
                  <c:v>39660</c:v>
                </c:pt>
                <c:pt idx="81">
                  <c:v>39661</c:v>
                </c:pt>
                <c:pt idx="82">
                  <c:v>39664</c:v>
                </c:pt>
                <c:pt idx="83">
                  <c:v>39665</c:v>
                </c:pt>
                <c:pt idx="84">
                  <c:v>39666</c:v>
                </c:pt>
                <c:pt idx="85">
                  <c:v>39667</c:v>
                </c:pt>
                <c:pt idx="86">
                  <c:v>39668</c:v>
                </c:pt>
                <c:pt idx="87">
                  <c:v>39671</c:v>
                </c:pt>
                <c:pt idx="88">
                  <c:v>39672</c:v>
                </c:pt>
                <c:pt idx="89">
                  <c:v>39673</c:v>
                </c:pt>
                <c:pt idx="90">
                  <c:v>39674</c:v>
                </c:pt>
                <c:pt idx="91">
                  <c:v>39678</c:v>
                </c:pt>
                <c:pt idx="92">
                  <c:v>39679</c:v>
                </c:pt>
                <c:pt idx="93">
                  <c:v>39680</c:v>
                </c:pt>
                <c:pt idx="94">
                  <c:v>39681</c:v>
                </c:pt>
                <c:pt idx="95">
                  <c:v>39682</c:v>
                </c:pt>
                <c:pt idx="96">
                  <c:v>39685</c:v>
                </c:pt>
                <c:pt idx="97">
                  <c:v>39686</c:v>
                </c:pt>
                <c:pt idx="98">
                  <c:v>39687</c:v>
                </c:pt>
                <c:pt idx="99">
                  <c:v>39688</c:v>
                </c:pt>
                <c:pt idx="100">
                  <c:v>39689</c:v>
                </c:pt>
                <c:pt idx="101">
                  <c:v>39692</c:v>
                </c:pt>
                <c:pt idx="102">
                  <c:v>39693</c:v>
                </c:pt>
                <c:pt idx="103">
                  <c:v>39694</c:v>
                </c:pt>
                <c:pt idx="104">
                  <c:v>39695</c:v>
                </c:pt>
                <c:pt idx="105">
                  <c:v>39696</c:v>
                </c:pt>
                <c:pt idx="106">
                  <c:v>39699</c:v>
                </c:pt>
                <c:pt idx="107">
                  <c:v>39700</c:v>
                </c:pt>
                <c:pt idx="108">
                  <c:v>39701</c:v>
                </c:pt>
                <c:pt idx="109">
                  <c:v>39702</c:v>
                </c:pt>
                <c:pt idx="110">
                  <c:v>39703</c:v>
                </c:pt>
                <c:pt idx="111">
                  <c:v>39706</c:v>
                </c:pt>
                <c:pt idx="112">
                  <c:v>39707</c:v>
                </c:pt>
                <c:pt idx="113">
                  <c:v>39708</c:v>
                </c:pt>
                <c:pt idx="114">
                  <c:v>39709</c:v>
                </c:pt>
                <c:pt idx="115">
                  <c:v>39710</c:v>
                </c:pt>
                <c:pt idx="116">
                  <c:v>39713</c:v>
                </c:pt>
                <c:pt idx="117">
                  <c:v>39714</c:v>
                </c:pt>
                <c:pt idx="118">
                  <c:v>39715</c:v>
                </c:pt>
                <c:pt idx="119">
                  <c:v>39716</c:v>
                </c:pt>
                <c:pt idx="120">
                  <c:v>39717</c:v>
                </c:pt>
                <c:pt idx="121">
                  <c:v>39720</c:v>
                </c:pt>
                <c:pt idx="122">
                  <c:v>39721</c:v>
                </c:pt>
                <c:pt idx="123">
                  <c:v>39722</c:v>
                </c:pt>
                <c:pt idx="124">
                  <c:v>39723</c:v>
                </c:pt>
                <c:pt idx="125">
                  <c:v>39724</c:v>
                </c:pt>
                <c:pt idx="126">
                  <c:v>39727</c:v>
                </c:pt>
                <c:pt idx="127">
                  <c:v>39728</c:v>
                </c:pt>
                <c:pt idx="128">
                  <c:v>39729</c:v>
                </c:pt>
                <c:pt idx="129">
                  <c:v>39730</c:v>
                </c:pt>
                <c:pt idx="130">
                  <c:v>39731</c:v>
                </c:pt>
                <c:pt idx="131">
                  <c:v>39734</c:v>
                </c:pt>
                <c:pt idx="132">
                  <c:v>39735</c:v>
                </c:pt>
                <c:pt idx="133">
                  <c:v>39736</c:v>
                </c:pt>
                <c:pt idx="134">
                  <c:v>39737</c:v>
                </c:pt>
                <c:pt idx="135">
                  <c:v>39738</c:v>
                </c:pt>
                <c:pt idx="136">
                  <c:v>39741</c:v>
                </c:pt>
                <c:pt idx="137">
                  <c:v>39742</c:v>
                </c:pt>
                <c:pt idx="138">
                  <c:v>39743</c:v>
                </c:pt>
                <c:pt idx="139">
                  <c:v>39744</c:v>
                </c:pt>
                <c:pt idx="140">
                  <c:v>39745</c:v>
                </c:pt>
                <c:pt idx="141">
                  <c:v>39748</c:v>
                </c:pt>
                <c:pt idx="142">
                  <c:v>39749</c:v>
                </c:pt>
                <c:pt idx="143">
                  <c:v>39750</c:v>
                </c:pt>
                <c:pt idx="144">
                  <c:v>39751</c:v>
                </c:pt>
                <c:pt idx="145">
                  <c:v>39752</c:v>
                </c:pt>
                <c:pt idx="146">
                  <c:v>39755</c:v>
                </c:pt>
                <c:pt idx="147">
                  <c:v>39756</c:v>
                </c:pt>
                <c:pt idx="148">
                  <c:v>39757</c:v>
                </c:pt>
                <c:pt idx="149">
                  <c:v>39758</c:v>
                </c:pt>
                <c:pt idx="150">
                  <c:v>39759</c:v>
                </c:pt>
                <c:pt idx="151">
                  <c:v>39762</c:v>
                </c:pt>
                <c:pt idx="152">
                  <c:v>39763</c:v>
                </c:pt>
                <c:pt idx="153">
                  <c:v>39764</c:v>
                </c:pt>
                <c:pt idx="154">
                  <c:v>39765</c:v>
                </c:pt>
                <c:pt idx="155">
                  <c:v>39766</c:v>
                </c:pt>
                <c:pt idx="156">
                  <c:v>39769</c:v>
                </c:pt>
                <c:pt idx="157">
                  <c:v>39770</c:v>
                </c:pt>
                <c:pt idx="158">
                  <c:v>39771</c:v>
                </c:pt>
                <c:pt idx="159">
                  <c:v>39772</c:v>
                </c:pt>
                <c:pt idx="160">
                  <c:v>39773</c:v>
                </c:pt>
                <c:pt idx="161">
                  <c:v>39776</c:v>
                </c:pt>
                <c:pt idx="162">
                  <c:v>39777</c:v>
                </c:pt>
                <c:pt idx="163">
                  <c:v>39778</c:v>
                </c:pt>
                <c:pt idx="164">
                  <c:v>39779</c:v>
                </c:pt>
                <c:pt idx="165">
                  <c:v>39780</c:v>
                </c:pt>
                <c:pt idx="166">
                  <c:v>39783</c:v>
                </c:pt>
                <c:pt idx="167">
                  <c:v>39784</c:v>
                </c:pt>
                <c:pt idx="168">
                  <c:v>39785</c:v>
                </c:pt>
                <c:pt idx="169">
                  <c:v>39786</c:v>
                </c:pt>
                <c:pt idx="170">
                  <c:v>39787</c:v>
                </c:pt>
                <c:pt idx="171">
                  <c:v>39791</c:v>
                </c:pt>
                <c:pt idx="172">
                  <c:v>39792</c:v>
                </c:pt>
                <c:pt idx="173">
                  <c:v>39793</c:v>
                </c:pt>
                <c:pt idx="174">
                  <c:v>39794</c:v>
                </c:pt>
                <c:pt idx="175">
                  <c:v>39797</c:v>
                </c:pt>
                <c:pt idx="176">
                  <c:v>39798</c:v>
                </c:pt>
                <c:pt idx="177">
                  <c:v>39799</c:v>
                </c:pt>
                <c:pt idx="178">
                  <c:v>39800</c:v>
                </c:pt>
                <c:pt idx="179">
                  <c:v>39801</c:v>
                </c:pt>
                <c:pt idx="180">
                  <c:v>39804</c:v>
                </c:pt>
                <c:pt idx="181">
                  <c:v>39805</c:v>
                </c:pt>
                <c:pt idx="182">
                  <c:v>39811</c:v>
                </c:pt>
                <c:pt idx="183">
                  <c:v>39812</c:v>
                </c:pt>
                <c:pt idx="184">
                  <c:v>39815</c:v>
                </c:pt>
                <c:pt idx="185">
                  <c:v>39818</c:v>
                </c:pt>
                <c:pt idx="186">
                  <c:v>39820</c:v>
                </c:pt>
                <c:pt idx="187">
                  <c:v>39821</c:v>
                </c:pt>
                <c:pt idx="188">
                  <c:v>39822</c:v>
                </c:pt>
                <c:pt idx="189">
                  <c:v>39825</c:v>
                </c:pt>
                <c:pt idx="190">
                  <c:v>39826</c:v>
                </c:pt>
                <c:pt idx="191">
                  <c:v>39827</c:v>
                </c:pt>
                <c:pt idx="192">
                  <c:v>39828</c:v>
                </c:pt>
                <c:pt idx="193">
                  <c:v>39829</c:v>
                </c:pt>
                <c:pt idx="194">
                  <c:v>39832</c:v>
                </c:pt>
                <c:pt idx="195">
                  <c:v>39833</c:v>
                </c:pt>
                <c:pt idx="196">
                  <c:v>39834</c:v>
                </c:pt>
                <c:pt idx="197">
                  <c:v>39835</c:v>
                </c:pt>
                <c:pt idx="198">
                  <c:v>39836</c:v>
                </c:pt>
                <c:pt idx="199">
                  <c:v>39839</c:v>
                </c:pt>
                <c:pt idx="200">
                  <c:v>39840</c:v>
                </c:pt>
                <c:pt idx="201">
                  <c:v>39841</c:v>
                </c:pt>
                <c:pt idx="202">
                  <c:v>39842</c:v>
                </c:pt>
                <c:pt idx="203">
                  <c:v>39843</c:v>
                </c:pt>
                <c:pt idx="204">
                  <c:v>39846</c:v>
                </c:pt>
                <c:pt idx="205">
                  <c:v>39847</c:v>
                </c:pt>
                <c:pt idx="206">
                  <c:v>39848</c:v>
                </c:pt>
                <c:pt idx="207">
                  <c:v>39849</c:v>
                </c:pt>
                <c:pt idx="208">
                  <c:v>39850</c:v>
                </c:pt>
                <c:pt idx="209">
                  <c:v>39853</c:v>
                </c:pt>
                <c:pt idx="210">
                  <c:v>39854</c:v>
                </c:pt>
                <c:pt idx="211">
                  <c:v>39855</c:v>
                </c:pt>
                <c:pt idx="212">
                  <c:v>39856</c:v>
                </c:pt>
                <c:pt idx="213">
                  <c:v>39857</c:v>
                </c:pt>
                <c:pt idx="214">
                  <c:v>39860</c:v>
                </c:pt>
                <c:pt idx="215">
                  <c:v>39861</c:v>
                </c:pt>
                <c:pt idx="216">
                  <c:v>39862</c:v>
                </c:pt>
                <c:pt idx="217">
                  <c:v>39863</c:v>
                </c:pt>
                <c:pt idx="218">
                  <c:v>39864</c:v>
                </c:pt>
                <c:pt idx="219">
                  <c:v>39867</c:v>
                </c:pt>
                <c:pt idx="220">
                  <c:v>39868</c:v>
                </c:pt>
                <c:pt idx="221">
                  <c:v>39869</c:v>
                </c:pt>
                <c:pt idx="222">
                  <c:v>39870</c:v>
                </c:pt>
                <c:pt idx="223">
                  <c:v>39871</c:v>
                </c:pt>
                <c:pt idx="224">
                  <c:v>39874</c:v>
                </c:pt>
                <c:pt idx="225">
                  <c:v>39875</c:v>
                </c:pt>
                <c:pt idx="226">
                  <c:v>39876</c:v>
                </c:pt>
                <c:pt idx="227">
                  <c:v>39877</c:v>
                </c:pt>
                <c:pt idx="228">
                  <c:v>39878</c:v>
                </c:pt>
                <c:pt idx="229">
                  <c:v>39881</c:v>
                </c:pt>
                <c:pt idx="230">
                  <c:v>39882</c:v>
                </c:pt>
                <c:pt idx="231">
                  <c:v>39883</c:v>
                </c:pt>
                <c:pt idx="232">
                  <c:v>39884</c:v>
                </c:pt>
                <c:pt idx="233">
                  <c:v>39885</c:v>
                </c:pt>
                <c:pt idx="234">
                  <c:v>39888</c:v>
                </c:pt>
                <c:pt idx="235">
                  <c:v>39889</c:v>
                </c:pt>
                <c:pt idx="236">
                  <c:v>39890</c:v>
                </c:pt>
                <c:pt idx="237">
                  <c:v>39891</c:v>
                </c:pt>
                <c:pt idx="238">
                  <c:v>39892</c:v>
                </c:pt>
                <c:pt idx="239">
                  <c:v>39895</c:v>
                </c:pt>
                <c:pt idx="240">
                  <c:v>39896</c:v>
                </c:pt>
                <c:pt idx="241">
                  <c:v>39897</c:v>
                </c:pt>
                <c:pt idx="242">
                  <c:v>39898</c:v>
                </c:pt>
                <c:pt idx="243">
                  <c:v>39899</c:v>
                </c:pt>
                <c:pt idx="244">
                  <c:v>39902</c:v>
                </c:pt>
                <c:pt idx="245">
                  <c:v>39903</c:v>
                </c:pt>
                <c:pt idx="246">
                  <c:v>39904</c:v>
                </c:pt>
                <c:pt idx="247">
                  <c:v>39905</c:v>
                </c:pt>
                <c:pt idx="248">
                  <c:v>39906</c:v>
                </c:pt>
                <c:pt idx="249">
                  <c:v>39909</c:v>
                </c:pt>
                <c:pt idx="250">
                  <c:v>39910</c:v>
                </c:pt>
                <c:pt idx="251">
                  <c:v>39911</c:v>
                </c:pt>
                <c:pt idx="252">
                  <c:v>39912</c:v>
                </c:pt>
                <c:pt idx="253">
                  <c:v>39917</c:v>
                </c:pt>
                <c:pt idx="254">
                  <c:v>39918</c:v>
                </c:pt>
                <c:pt idx="255">
                  <c:v>39919</c:v>
                </c:pt>
                <c:pt idx="256">
                  <c:v>39920</c:v>
                </c:pt>
                <c:pt idx="257">
                  <c:v>39923</c:v>
                </c:pt>
                <c:pt idx="258">
                  <c:v>39924</c:v>
                </c:pt>
                <c:pt idx="259">
                  <c:v>39925</c:v>
                </c:pt>
                <c:pt idx="260">
                  <c:v>39926</c:v>
                </c:pt>
                <c:pt idx="261">
                  <c:v>39927</c:v>
                </c:pt>
                <c:pt idx="262">
                  <c:v>39930</c:v>
                </c:pt>
                <c:pt idx="263">
                  <c:v>39931</c:v>
                </c:pt>
                <c:pt idx="264">
                  <c:v>39932</c:v>
                </c:pt>
                <c:pt idx="265">
                  <c:v>39933</c:v>
                </c:pt>
                <c:pt idx="266">
                  <c:v>39937</c:v>
                </c:pt>
                <c:pt idx="267">
                  <c:v>39938</c:v>
                </c:pt>
                <c:pt idx="268">
                  <c:v>39939</c:v>
                </c:pt>
                <c:pt idx="269">
                  <c:v>39940</c:v>
                </c:pt>
                <c:pt idx="270">
                  <c:v>39941</c:v>
                </c:pt>
                <c:pt idx="271">
                  <c:v>39944</c:v>
                </c:pt>
                <c:pt idx="272">
                  <c:v>39945</c:v>
                </c:pt>
                <c:pt idx="273">
                  <c:v>39946</c:v>
                </c:pt>
                <c:pt idx="274">
                  <c:v>39947</c:v>
                </c:pt>
                <c:pt idx="275">
                  <c:v>39948</c:v>
                </c:pt>
                <c:pt idx="276">
                  <c:v>39951</c:v>
                </c:pt>
                <c:pt idx="277">
                  <c:v>39952</c:v>
                </c:pt>
                <c:pt idx="278">
                  <c:v>39953</c:v>
                </c:pt>
                <c:pt idx="279">
                  <c:v>39955</c:v>
                </c:pt>
                <c:pt idx="280">
                  <c:v>39958</c:v>
                </c:pt>
                <c:pt idx="281">
                  <c:v>39959</c:v>
                </c:pt>
                <c:pt idx="282">
                  <c:v>39960</c:v>
                </c:pt>
                <c:pt idx="283">
                  <c:v>39961</c:v>
                </c:pt>
                <c:pt idx="284">
                  <c:v>39962</c:v>
                </c:pt>
                <c:pt idx="285">
                  <c:v>39966</c:v>
                </c:pt>
                <c:pt idx="286">
                  <c:v>39967</c:v>
                </c:pt>
                <c:pt idx="287">
                  <c:v>39968</c:v>
                </c:pt>
                <c:pt idx="288">
                  <c:v>39969</c:v>
                </c:pt>
                <c:pt idx="289">
                  <c:v>39972</c:v>
                </c:pt>
                <c:pt idx="290">
                  <c:v>39973</c:v>
                </c:pt>
                <c:pt idx="291">
                  <c:v>39974</c:v>
                </c:pt>
                <c:pt idx="292">
                  <c:v>39976</c:v>
                </c:pt>
                <c:pt idx="293">
                  <c:v>39979</c:v>
                </c:pt>
                <c:pt idx="294">
                  <c:v>39980</c:v>
                </c:pt>
                <c:pt idx="295">
                  <c:v>39981</c:v>
                </c:pt>
                <c:pt idx="296">
                  <c:v>39982</c:v>
                </c:pt>
                <c:pt idx="297">
                  <c:v>39983</c:v>
                </c:pt>
                <c:pt idx="298">
                  <c:v>39986</c:v>
                </c:pt>
                <c:pt idx="299">
                  <c:v>39987</c:v>
                </c:pt>
                <c:pt idx="300">
                  <c:v>39988</c:v>
                </c:pt>
                <c:pt idx="301">
                  <c:v>39989</c:v>
                </c:pt>
                <c:pt idx="302">
                  <c:v>39990</c:v>
                </c:pt>
                <c:pt idx="303">
                  <c:v>39993</c:v>
                </c:pt>
                <c:pt idx="304">
                  <c:v>39994</c:v>
                </c:pt>
                <c:pt idx="305">
                  <c:v>39995</c:v>
                </c:pt>
                <c:pt idx="306">
                  <c:v>39996</c:v>
                </c:pt>
                <c:pt idx="307">
                  <c:v>39997</c:v>
                </c:pt>
                <c:pt idx="308">
                  <c:v>40000</c:v>
                </c:pt>
                <c:pt idx="309">
                  <c:v>40001</c:v>
                </c:pt>
                <c:pt idx="310">
                  <c:v>40002</c:v>
                </c:pt>
                <c:pt idx="311">
                  <c:v>40003</c:v>
                </c:pt>
                <c:pt idx="312">
                  <c:v>40004</c:v>
                </c:pt>
                <c:pt idx="313">
                  <c:v>40007</c:v>
                </c:pt>
                <c:pt idx="314">
                  <c:v>40008</c:v>
                </c:pt>
                <c:pt idx="315">
                  <c:v>40009</c:v>
                </c:pt>
                <c:pt idx="316">
                  <c:v>40010</c:v>
                </c:pt>
                <c:pt idx="317">
                  <c:v>40011</c:v>
                </c:pt>
                <c:pt idx="318">
                  <c:v>40014</c:v>
                </c:pt>
                <c:pt idx="319">
                  <c:v>40015</c:v>
                </c:pt>
                <c:pt idx="320">
                  <c:v>40016</c:v>
                </c:pt>
                <c:pt idx="321">
                  <c:v>40017</c:v>
                </c:pt>
                <c:pt idx="322">
                  <c:v>40018</c:v>
                </c:pt>
                <c:pt idx="323">
                  <c:v>40021</c:v>
                </c:pt>
                <c:pt idx="324">
                  <c:v>40022</c:v>
                </c:pt>
                <c:pt idx="325">
                  <c:v>40023</c:v>
                </c:pt>
                <c:pt idx="326">
                  <c:v>40024</c:v>
                </c:pt>
                <c:pt idx="327">
                  <c:v>40025</c:v>
                </c:pt>
                <c:pt idx="328">
                  <c:v>40028</c:v>
                </c:pt>
                <c:pt idx="329">
                  <c:v>40029</c:v>
                </c:pt>
                <c:pt idx="330">
                  <c:v>40030</c:v>
                </c:pt>
                <c:pt idx="331">
                  <c:v>40031</c:v>
                </c:pt>
                <c:pt idx="332">
                  <c:v>40032</c:v>
                </c:pt>
                <c:pt idx="333">
                  <c:v>40035</c:v>
                </c:pt>
                <c:pt idx="334">
                  <c:v>40036</c:v>
                </c:pt>
                <c:pt idx="335">
                  <c:v>40037</c:v>
                </c:pt>
                <c:pt idx="336">
                  <c:v>40038</c:v>
                </c:pt>
                <c:pt idx="337">
                  <c:v>40039</c:v>
                </c:pt>
                <c:pt idx="338">
                  <c:v>40042</c:v>
                </c:pt>
                <c:pt idx="339">
                  <c:v>40043</c:v>
                </c:pt>
                <c:pt idx="340">
                  <c:v>40044</c:v>
                </c:pt>
                <c:pt idx="341">
                  <c:v>40045</c:v>
                </c:pt>
                <c:pt idx="342">
                  <c:v>40046</c:v>
                </c:pt>
                <c:pt idx="343">
                  <c:v>40049</c:v>
                </c:pt>
                <c:pt idx="344">
                  <c:v>40050</c:v>
                </c:pt>
                <c:pt idx="345">
                  <c:v>40051</c:v>
                </c:pt>
                <c:pt idx="346">
                  <c:v>40052</c:v>
                </c:pt>
                <c:pt idx="347">
                  <c:v>40053</c:v>
                </c:pt>
                <c:pt idx="348">
                  <c:v>40056</c:v>
                </c:pt>
                <c:pt idx="349">
                  <c:v>40057</c:v>
                </c:pt>
                <c:pt idx="350">
                  <c:v>40058</c:v>
                </c:pt>
                <c:pt idx="351">
                  <c:v>40059</c:v>
                </c:pt>
                <c:pt idx="352">
                  <c:v>40060</c:v>
                </c:pt>
                <c:pt idx="353">
                  <c:v>40063</c:v>
                </c:pt>
                <c:pt idx="354">
                  <c:v>40064</c:v>
                </c:pt>
                <c:pt idx="355">
                  <c:v>40065</c:v>
                </c:pt>
                <c:pt idx="356">
                  <c:v>40066</c:v>
                </c:pt>
                <c:pt idx="357">
                  <c:v>40067</c:v>
                </c:pt>
                <c:pt idx="358">
                  <c:v>40070</c:v>
                </c:pt>
                <c:pt idx="359">
                  <c:v>40071</c:v>
                </c:pt>
                <c:pt idx="360">
                  <c:v>40072</c:v>
                </c:pt>
                <c:pt idx="361">
                  <c:v>40073</c:v>
                </c:pt>
                <c:pt idx="362">
                  <c:v>40074</c:v>
                </c:pt>
                <c:pt idx="363">
                  <c:v>40077</c:v>
                </c:pt>
                <c:pt idx="364">
                  <c:v>40078</c:v>
                </c:pt>
                <c:pt idx="365">
                  <c:v>40079</c:v>
                </c:pt>
                <c:pt idx="366">
                  <c:v>40080</c:v>
                </c:pt>
                <c:pt idx="367">
                  <c:v>40081</c:v>
                </c:pt>
                <c:pt idx="368">
                  <c:v>40084</c:v>
                </c:pt>
                <c:pt idx="369">
                  <c:v>40085</c:v>
                </c:pt>
                <c:pt idx="370">
                  <c:v>40086</c:v>
                </c:pt>
                <c:pt idx="371">
                  <c:v>40087</c:v>
                </c:pt>
                <c:pt idx="372">
                  <c:v>40088</c:v>
                </c:pt>
                <c:pt idx="373">
                  <c:v>40091</c:v>
                </c:pt>
                <c:pt idx="374">
                  <c:v>40092</c:v>
                </c:pt>
                <c:pt idx="375">
                  <c:v>40093</c:v>
                </c:pt>
                <c:pt idx="376">
                  <c:v>40094</c:v>
                </c:pt>
                <c:pt idx="377">
                  <c:v>40095</c:v>
                </c:pt>
                <c:pt idx="378">
                  <c:v>40098</c:v>
                </c:pt>
                <c:pt idx="379">
                  <c:v>40099</c:v>
                </c:pt>
                <c:pt idx="380">
                  <c:v>40100</c:v>
                </c:pt>
                <c:pt idx="381">
                  <c:v>40101</c:v>
                </c:pt>
                <c:pt idx="382">
                  <c:v>40102</c:v>
                </c:pt>
                <c:pt idx="383">
                  <c:v>40105</c:v>
                </c:pt>
                <c:pt idx="384">
                  <c:v>40106</c:v>
                </c:pt>
                <c:pt idx="385">
                  <c:v>40107</c:v>
                </c:pt>
                <c:pt idx="386">
                  <c:v>40108</c:v>
                </c:pt>
                <c:pt idx="387">
                  <c:v>40109</c:v>
                </c:pt>
                <c:pt idx="388">
                  <c:v>40113</c:v>
                </c:pt>
                <c:pt idx="389">
                  <c:v>40114</c:v>
                </c:pt>
                <c:pt idx="390">
                  <c:v>40115</c:v>
                </c:pt>
                <c:pt idx="391">
                  <c:v>40116</c:v>
                </c:pt>
                <c:pt idx="392">
                  <c:v>40119</c:v>
                </c:pt>
                <c:pt idx="393">
                  <c:v>40120</c:v>
                </c:pt>
                <c:pt idx="394">
                  <c:v>40121</c:v>
                </c:pt>
                <c:pt idx="395">
                  <c:v>40122</c:v>
                </c:pt>
                <c:pt idx="396">
                  <c:v>40123</c:v>
                </c:pt>
                <c:pt idx="397">
                  <c:v>40126</c:v>
                </c:pt>
                <c:pt idx="398">
                  <c:v>40127</c:v>
                </c:pt>
                <c:pt idx="399">
                  <c:v>40128</c:v>
                </c:pt>
                <c:pt idx="400">
                  <c:v>40129</c:v>
                </c:pt>
                <c:pt idx="401">
                  <c:v>40130</c:v>
                </c:pt>
                <c:pt idx="402">
                  <c:v>40133</c:v>
                </c:pt>
                <c:pt idx="403">
                  <c:v>40134</c:v>
                </c:pt>
                <c:pt idx="404">
                  <c:v>40135</c:v>
                </c:pt>
                <c:pt idx="405">
                  <c:v>40136</c:v>
                </c:pt>
                <c:pt idx="406">
                  <c:v>40137</c:v>
                </c:pt>
                <c:pt idx="407">
                  <c:v>40140</c:v>
                </c:pt>
                <c:pt idx="408">
                  <c:v>40141</c:v>
                </c:pt>
                <c:pt idx="409">
                  <c:v>40142</c:v>
                </c:pt>
                <c:pt idx="410">
                  <c:v>40143</c:v>
                </c:pt>
                <c:pt idx="411">
                  <c:v>40144</c:v>
                </c:pt>
                <c:pt idx="412">
                  <c:v>40147</c:v>
                </c:pt>
                <c:pt idx="413">
                  <c:v>40148</c:v>
                </c:pt>
                <c:pt idx="414">
                  <c:v>40149</c:v>
                </c:pt>
                <c:pt idx="415">
                  <c:v>40150</c:v>
                </c:pt>
                <c:pt idx="416">
                  <c:v>40151</c:v>
                </c:pt>
                <c:pt idx="417">
                  <c:v>40154</c:v>
                </c:pt>
                <c:pt idx="418">
                  <c:v>40156</c:v>
                </c:pt>
                <c:pt idx="419">
                  <c:v>40157</c:v>
                </c:pt>
                <c:pt idx="420">
                  <c:v>40158</c:v>
                </c:pt>
                <c:pt idx="421">
                  <c:v>40161</c:v>
                </c:pt>
                <c:pt idx="422">
                  <c:v>40162</c:v>
                </c:pt>
                <c:pt idx="423">
                  <c:v>40163</c:v>
                </c:pt>
                <c:pt idx="424">
                  <c:v>40164</c:v>
                </c:pt>
                <c:pt idx="425">
                  <c:v>40165</c:v>
                </c:pt>
                <c:pt idx="426">
                  <c:v>40168</c:v>
                </c:pt>
                <c:pt idx="427">
                  <c:v>40169</c:v>
                </c:pt>
                <c:pt idx="428">
                  <c:v>40170</c:v>
                </c:pt>
                <c:pt idx="429">
                  <c:v>40175</c:v>
                </c:pt>
                <c:pt idx="430">
                  <c:v>40176</c:v>
                </c:pt>
                <c:pt idx="431">
                  <c:v>40177</c:v>
                </c:pt>
                <c:pt idx="432">
                  <c:v>40182</c:v>
                </c:pt>
                <c:pt idx="433">
                  <c:v>40183</c:v>
                </c:pt>
                <c:pt idx="434">
                  <c:v>40185</c:v>
                </c:pt>
                <c:pt idx="435">
                  <c:v>40186</c:v>
                </c:pt>
                <c:pt idx="436">
                  <c:v>40189</c:v>
                </c:pt>
                <c:pt idx="437">
                  <c:v>40190</c:v>
                </c:pt>
                <c:pt idx="438">
                  <c:v>40191</c:v>
                </c:pt>
                <c:pt idx="439">
                  <c:v>40192</c:v>
                </c:pt>
                <c:pt idx="440">
                  <c:v>40193</c:v>
                </c:pt>
                <c:pt idx="441">
                  <c:v>40196</c:v>
                </c:pt>
                <c:pt idx="442">
                  <c:v>40197</c:v>
                </c:pt>
                <c:pt idx="443">
                  <c:v>40198</c:v>
                </c:pt>
                <c:pt idx="444">
                  <c:v>40199</c:v>
                </c:pt>
                <c:pt idx="445">
                  <c:v>40200</c:v>
                </c:pt>
                <c:pt idx="446">
                  <c:v>40203</c:v>
                </c:pt>
                <c:pt idx="447">
                  <c:v>40204</c:v>
                </c:pt>
                <c:pt idx="448">
                  <c:v>40205</c:v>
                </c:pt>
                <c:pt idx="449">
                  <c:v>40206</c:v>
                </c:pt>
                <c:pt idx="450">
                  <c:v>40207</c:v>
                </c:pt>
                <c:pt idx="451">
                  <c:v>40210</c:v>
                </c:pt>
                <c:pt idx="452">
                  <c:v>40211</c:v>
                </c:pt>
                <c:pt idx="453">
                  <c:v>40212</c:v>
                </c:pt>
                <c:pt idx="454">
                  <c:v>40213</c:v>
                </c:pt>
                <c:pt idx="455">
                  <c:v>40214</c:v>
                </c:pt>
                <c:pt idx="456">
                  <c:v>40217</c:v>
                </c:pt>
                <c:pt idx="457">
                  <c:v>40218</c:v>
                </c:pt>
                <c:pt idx="458">
                  <c:v>40219</c:v>
                </c:pt>
                <c:pt idx="459">
                  <c:v>40220</c:v>
                </c:pt>
                <c:pt idx="460">
                  <c:v>40221</c:v>
                </c:pt>
                <c:pt idx="461">
                  <c:v>40224</c:v>
                </c:pt>
                <c:pt idx="462">
                  <c:v>40225</c:v>
                </c:pt>
                <c:pt idx="463">
                  <c:v>40226</c:v>
                </c:pt>
                <c:pt idx="464">
                  <c:v>40227</c:v>
                </c:pt>
                <c:pt idx="465">
                  <c:v>40228</c:v>
                </c:pt>
                <c:pt idx="466">
                  <c:v>40231</c:v>
                </c:pt>
                <c:pt idx="467">
                  <c:v>40232</c:v>
                </c:pt>
                <c:pt idx="468">
                  <c:v>40233</c:v>
                </c:pt>
                <c:pt idx="469">
                  <c:v>40234</c:v>
                </c:pt>
                <c:pt idx="470">
                  <c:v>40235</c:v>
                </c:pt>
                <c:pt idx="471">
                  <c:v>40238</c:v>
                </c:pt>
                <c:pt idx="472">
                  <c:v>40239</c:v>
                </c:pt>
                <c:pt idx="473">
                  <c:v>40240</c:v>
                </c:pt>
                <c:pt idx="474">
                  <c:v>40241</c:v>
                </c:pt>
                <c:pt idx="475">
                  <c:v>40242</c:v>
                </c:pt>
                <c:pt idx="476">
                  <c:v>40245</c:v>
                </c:pt>
                <c:pt idx="477">
                  <c:v>40246</c:v>
                </c:pt>
                <c:pt idx="478">
                  <c:v>40247</c:v>
                </c:pt>
                <c:pt idx="479">
                  <c:v>40248</c:v>
                </c:pt>
                <c:pt idx="480">
                  <c:v>40249</c:v>
                </c:pt>
                <c:pt idx="481">
                  <c:v>40252</c:v>
                </c:pt>
                <c:pt idx="482">
                  <c:v>40253</c:v>
                </c:pt>
                <c:pt idx="483">
                  <c:v>40254</c:v>
                </c:pt>
                <c:pt idx="484">
                  <c:v>40255</c:v>
                </c:pt>
                <c:pt idx="485">
                  <c:v>40256</c:v>
                </c:pt>
                <c:pt idx="486">
                  <c:v>40259</c:v>
                </c:pt>
                <c:pt idx="487">
                  <c:v>40260</c:v>
                </c:pt>
                <c:pt idx="488">
                  <c:v>40261</c:v>
                </c:pt>
                <c:pt idx="489">
                  <c:v>40262</c:v>
                </c:pt>
                <c:pt idx="490">
                  <c:v>40263</c:v>
                </c:pt>
                <c:pt idx="491">
                  <c:v>40266</c:v>
                </c:pt>
                <c:pt idx="492">
                  <c:v>40267</c:v>
                </c:pt>
                <c:pt idx="493">
                  <c:v>40268</c:v>
                </c:pt>
                <c:pt idx="494">
                  <c:v>40269</c:v>
                </c:pt>
                <c:pt idx="495">
                  <c:v>40274</c:v>
                </c:pt>
                <c:pt idx="496">
                  <c:v>40275</c:v>
                </c:pt>
                <c:pt idx="497">
                  <c:v>40276</c:v>
                </c:pt>
                <c:pt idx="498">
                  <c:v>40277</c:v>
                </c:pt>
                <c:pt idx="499">
                  <c:v>40280</c:v>
                </c:pt>
                <c:pt idx="500">
                  <c:v>40281</c:v>
                </c:pt>
                <c:pt idx="501">
                  <c:v>40282</c:v>
                </c:pt>
                <c:pt idx="502">
                  <c:v>40283</c:v>
                </c:pt>
                <c:pt idx="503">
                  <c:v>40284</c:v>
                </c:pt>
                <c:pt idx="504">
                  <c:v>40287</c:v>
                </c:pt>
                <c:pt idx="505">
                  <c:v>40288</c:v>
                </c:pt>
                <c:pt idx="506">
                  <c:v>40289</c:v>
                </c:pt>
                <c:pt idx="507">
                  <c:v>40290</c:v>
                </c:pt>
                <c:pt idx="508">
                  <c:v>40291</c:v>
                </c:pt>
                <c:pt idx="509">
                  <c:v>40294</c:v>
                </c:pt>
                <c:pt idx="510">
                  <c:v>40295</c:v>
                </c:pt>
                <c:pt idx="511">
                  <c:v>40296</c:v>
                </c:pt>
                <c:pt idx="512">
                  <c:v>40297</c:v>
                </c:pt>
                <c:pt idx="513">
                  <c:v>40298</c:v>
                </c:pt>
                <c:pt idx="514">
                  <c:v>40301</c:v>
                </c:pt>
                <c:pt idx="515">
                  <c:v>40302</c:v>
                </c:pt>
                <c:pt idx="516">
                  <c:v>40303</c:v>
                </c:pt>
                <c:pt idx="517">
                  <c:v>40304</c:v>
                </c:pt>
                <c:pt idx="518">
                  <c:v>40305</c:v>
                </c:pt>
                <c:pt idx="519">
                  <c:v>40308</c:v>
                </c:pt>
                <c:pt idx="520">
                  <c:v>40309</c:v>
                </c:pt>
                <c:pt idx="521">
                  <c:v>40310</c:v>
                </c:pt>
                <c:pt idx="522">
                  <c:v>40312</c:v>
                </c:pt>
                <c:pt idx="523">
                  <c:v>40315</c:v>
                </c:pt>
                <c:pt idx="524">
                  <c:v>40316</c:v>
                </c:pt>
                <c:pt idx="525">
                  <c:v>40317</c:v>
                </c:pt>
                <c:pt idx="526">
                  <c:v>40318</c:v>
                </c:pt>
                <c:pt idx="527">
                  <c:v>40319</c:v>
                </c:pt>
                <c:pt idx="528">
                  <c:v>40323</c:v>
                </c:pt>
                <c:pt idx="529">
                  <c:v>40324</c:v>
                </c:pt>
                <c:pt idx="530">
                  <c:v>40325</c:v>
                </c:pt>
                <c:pt idx="531">
                  <c:v>40326</c:v>
                </c:pt>
                <c:pt idx="532">
                  <c:v>40329</c:v>
                </c:pt>
                <c:pt idx="533">
                  <c:v>40330</c:v>
                </c:pt>
                <c:pt idx="534">
                  <c:v>40331</c:v>
                </c:pt>
                <c:pt idx="535">
                  <c:v>40333</c:v>
                </c:pt>
                <c:pt idx="536">
                  <c:v>40336</c:v>
                </c:pt>
                <c:pt idx="537">
                  <c:v>40337</c:v>
                </c:pt>
                <c:pt idx="538">
                  <c:v>40338</c:v>
                </c:pt>
                <c:pt idx="539">
                  <c:v>40339</c:v>
                </c:pt>
                <c:pt idx="540">
                  <c:v>40340</c:v>
                </c:pt>
                <c:pt idx="541">
                  <c:v>40343</c:v>
                </c:pt>
                <c:pt idx="542">
                  <c:v>40344</c:v>
                </c:pt>
                <c:pt idx="543">
                  <c:v>40345</c:v>
                </c:pt>
                <c:pt idx="544">
                  <c:v>40346</c:v>
                </c:pt>
                <c:pt idx="545">
                  <c:v>40347</c:v>
                </c:pt>
                <c:pt idx="546">
                  <c:v>40350</c:v>
                </c:pt>
                <c:pt idx="547">
                  <c:v>40351</c:v>
                </c:pt>
                <c:pt idx="548">
                  <c:v>40352</c:v>
                </c:pt>
                <c:pt idx="549">
                  <c:v>40353</c:v>
                </c:pt>
                <c:pt idx="550">
                  <c:v>40354</c:v>
                </c:pt>
                <c:pt idx="551">
                  <c:v>40357</c:v>
                </c:pt>
                <c:pt idx="552">
                  <c:v>40358</c:v>
                </c:pt>
                <c:pt idx="553">
                  <c:v>40359</c:v>
                </c:pt>
                <c:pt idx="554">
                  <c:v>40360</c:v>
                </c:pt>
                <c:pt idx="555">
                  <c:v>40361</c:v>
                </c:pt>
                <c:pt idx="556">
                  <c:v>40364</c:v>
                </c:pt>
                <c:pt idx="557">
                  <c:v>40365</c:v>
                </c:pt>
                <c:pt idx="558">
                  <c:v>40366</c:v>
                </c:pt>
                <c:pt idx="559">
                  <c:v>40367</c:v>
                </c:pt>
                <c:pt idx="560">
                  <c:v>40368</c:v>
                </c:pt>
                <c:pt idx="561">
                  <c:v>40371</c:v>
                </c:pt>
                <c:pt idx="562">
                  <c:v>40372</c:v>
                </c:pt>
                <c:pt idx="563">
                  <c:v>40373</c:v>
                </c:pt>
                <c:pt idx="564">
                  <c:v>40374</c:v>
                </c:pt>
                <c:pt idx="565">
                  <c:v>40375</c:v>
                </c:pt>
                <c:pt idx="566">
                  <c:v>40378</c:v>
                </c:pt>
                <c:pt idx="567">
                  <c:v>40379</c:v>
                </c:pt>
                <c:pt idx="568">
                  <c:v>40380</c:v>
                </c:pt>
                <c:pt idx="569">
                  <c:v>40381</c:v>
                </c:pt>
                <c:pt idx="570">
                  <c:v>40382</c:v>
                </c:pt>
                <c:pt idx="571">
                  <c:v>40385</c:v>
                </c:pt>
                <c:pt idx="572">
                  <c:v>40386</c:v>
                </c:pt>
                <c:pt idx="573">
                  <c:v>40387</c:v>
                </c:pt>
                <c:pt idx="574">
                  <c:v>40388</c:v>
                </c:pt>
                <c:pt idx="575">
                  <c:v>40389</c:v>
                </c:pt>
                <c:pt idx="576">
                  <c:v>40392</c:v>
                </c:pt>
                <c:pt idx="577">
                  <c:v>40393</c:v>
                </c:pt>
                <c:pt idx="578">
                  <c:v>40394</c:v>
                </c:pt>
                <c:pt idx="579">
                  <c:v>40395</c:v>
                </c:pt>
                <c:pt idx="580">
                  <c:v>40396</c:v>
                </c:pt>
                <c:pt idx="581">
                  <c:v>40399</c:v>
                </c:pt>
                <c:pt idx="582">
                  <c:v>40400</c:v>
                </c:pt>
                <c:pt idx="583">
                  <c:v>40401</c:v>
                </c:pt>
                <c:pt idx="584">
                  <c:v>40402</c:v>
                </c:pt>
                <c:pt idx="585">
                  <c:v>40403</c:v>
                </c:pt>
                <c:pt idx="586">
                  <c:v>40406</c:v>
                </c:pt>
                <c:pt idx="587">
                  <c:v>40407</c:v>
                </c:pt>
                <c:pt idx="588">
                  <c:v>40408</c:v>
                </c:pt>
                <c:pt idx="589">
                  <c:v>40409</c:v>
                </c:pt>
                <c:pt idx="590">
                  <c:v>40410</c:v>
                </c:pt>
                <c:pt idx="591">
                  <c:v>40413</c:v>
                </c:pt>
                <c:pt idx="592">
                  <c:v>40414</c:v>
                </c:pt>
                <c:pt idx="593">
                  <c:v>40415</c:v>
                </c:pt>
                <c:pt idx="594">
                  <c:v>40416</c:v>
                </c:pt>
                <c:pt idx="595">
                  <c:v>40417</c:v>
                </c:pt>
                <c:pt idx="596">
                  <c:v>40420</c:v>
                </c:pt>
                <c:pt idx="597">
                  <c:v>40421</c:v>
                </c:pt>
                <c:pt idx="598">
                  <c:v>40422</c:v>
                </c:pt>
                <c:pt idx="599">
                  <c:v>40423</c:v>
                </c:pt>
                <c:pt idx="600">
                  <c:v>40424</c:v>
                </c:pt>
                <c:pt idx="601">
                  <c:v>40427</c:v>
                </c:pt>
                <c:pt idx="602">
                  <c:v>40428</c:v>
                </c:pt>
                <c:pt idx="603">
                  <c:v>40429</c:v>
                </c:pt>
                <c:pt idx="604">
                  <c:v>40430</c:v>
                </c:pt>
                <c:pt idx="605">
                  <c:v>40431</c:v>
                </c:pt>
                <c:pt idx="606">
                  <c:v>40434</c:v>
                </c:pt>
                <c:pt idx="607">
                  <c:v>40435</c:v>
                </c:pt>
                <c:pt idx="608">
                  <c:v>40436</c:v>
                </c:pt>
                <c:pt idx="609">
                  <c:v>40437</c:v>
                </c:pt>
                <c:pt idx="610">
                  <c:v>40438</c:v>
                </c:pt>
                <c:pt idx="611">
                  <c:v>40441</c:v>
                </c:pt>
                <c:pt idx="612">
                  <c:v>40442</c:v>
                </c:pt>
                <c:pt idx="613">
                  <c:v>40443</c:v>
                </c:pt>
                <c:pt idx="614">
                  <c:v>40444</c:v>
                </c:pt>
                <c:pt idx="615">
                  <c:v>40445</c:v>
                </c:pt>
                <c:pt idx="616">
                  <c:v>40448</c:v>
                </c:pt>
                <c:pt idx="617">
                  <c:v>40449</c:v>
                </c:pt>
                <c:pt idx="618">
                  <c:v>40450</c:v>
                </c:pt>
                <c:pt idx="619">
                  <c:v>40451</c:v>
                </c:pt>
                <c:pt idx="620">
                  <c:v>40452</c:v>
                </c:pt>
                <c:pt idx="621">
                  <c:v>40455</c:v>
                </c:pt>
                <c:pt idx="622">
                  <c:v>40456</c:v>
                </c:pt>
                <c:pt idx="623">
                  <c:v>40457</c:v>
                </c:pt>
                <c:pt idx="624">
                  <c:v>40458</c:v>
                </c:pt>
                <c:pt idx="625">
                  <c:v>40459</c:v>
                </c:pt>
                <c:pt idx="626">
                  <c:v>40462</c:v>
                </c:pt>
                <c:pt idx="627">
                  <c:v>40463</c:v>
                </c:pt>
                <c:pt idx="628">
                  <c:v>40464</c:v>
                </c:pt>
                <c:pt idx="629">
                  <c:v>40465</c:v>
                </c:pt>
                <c:pt idx="630">
                  <c:v>40466</c:v>
                </c:pt>
                <c:pt idx="631">
                  <c:v>40469</c:v>
                </c:pt>
                <c:pt idx="632">
                  <c:v>40470</c:v>
                </c:pt>
                <c:pt idx="633">
                  <c:v>40471</c:v>
                </c:pt>
                <c:pt idx="634">
                  <c:v>40472</c:v>
                </c:pt>
                <c:pt idx="635">
                  <c:v>40473</c:v>
                </c:pt>
                <c:pt idx="636">
                  <c:v>40476</c:v>
                </c:pt>
                <c:pt idx="637">
                  <c:v>40478</c:v>
                </c:pt>
                <c:pt idx="638">
                  <c:v>40479</c:v>
                </c:pt>
                <c:pt idx="639">
                  <c:v>40480</c:v>
                </c:pt>
                <c:pt idx="640">
                  <c:v>40484</c:v>
                </c:pt>
                <c:pt idx="641">
                  <c:v>40485</c:v>
                </c:pt>
                <c:pt idx="642">
                  <c:v>40486</c:v>
                </c:pt>
                <c:pt idx="643">
                  <c:v>40487</c:v>
                </c:pt>
                <c:pt idx="644">
                  <c:v>40490</c:v>
                </c:pt>
                <c:pt idx="645">
                  <c:v>40491</c:v>
                </c:pt>
                <c:pt idx="646">
                  <c:v>40492</c:v>
                </c:pt>
                <c:pt idx="647">
                  <c:v>40493</c:v>
                </c:pt>
                <c:pt idx="648">
                  <c:v>40494</c:v>
                </c:pt>
                <c:pt idx="649">
                  <c:v>40497</c:v>
                </c:pt>
                <c:pt idx="650">
                  <c:v>40498</c:v>
                </c:pt>
                <c:pt idx="651">
                  <c:v>40499</c:v>
                </c:pt>
                <c:pt idx="652">
                  <c:v>40500</c:v>
                </c:pt>
                <c:pt idx="653">
                  <c:v>40501</c:v>
                </c:pt>
                <c:pt idx="654">
                  <c:v>40504</c:v>
                </c:pt>
                <c:pt idx="655">
                  <c:v>40505</c:v>
                </c:pt>
                <c:pt idx="656">
                  <c:v>40506</c:v>
                </c:pt>
                <c:pt idx="657">
                  <c:v>40507</c:v>
                </c:pt>
                <c:pt idx="658">
                  <c:v>40508</c:v>
                </c:pt>
                <c:pt idx="659">
                  <c:v>40511</c:v>
                </c:pt>
                <c:pt idx="660">
                  <c:v>40512</c:v>
                </c:pt>
                <c:pt idx="661">
                  <c:v>40513</c:v>
                </c:pt>
                <c:pt idx="662">
                  <c:v>40514</c:v>
                </c:pt>
                <c:pt idx="663">
                  <c:v>40515</c:v>
                </c:pt>
                <c:pt idx="664">
                  <c:v>40518</c:v>
                </c:pt>
                <c:pt idx="665">
                  <c:v>40519</c:v>
                </c:pt>
                <c:pt idx="666">
                  <c:v>40521</c:v>
                </c:pt>
                <c:pt idx="667">
                  <c:v>40522</c:v>
                </c:pt>
                <c:pt idx="668">
                  <c:v>40525</c:v>
                </c:pt>
                <c:pt idx="669">
                  <c:v>40526</c:v>
                </c:pt>
                <c:pt idx="670">
                  <c:v>40527</c:v>
                </c:pt>
                <c:pt idx="671">
                  <c:v>40528</c:v>
                </c:pt>
                <c:pt idx="672">
                  <c:v>40529</c:v>
                </c:pt>
                <c:pt idx="673">
                  <c:v>40532</c:v>
                </c:pt>
                <c:pt idx="674">
                  <c:v>40533</c:v>
                </c:pt>
                <c:pt idx="675">
                  <c:v>40534</c:v>
                </c:pt>
                <c:pt idx="676">
                  <c:v>40535</c:v>
                </c:pt>
                <c:pt idx="677">
                  <c:v>40539</c:v>
                </c:pt>
                <c:pt idx="678">
                  <c:v>40540</c:v>
                </c:pt>
                <c:pt idx="679">
                  <c:v>40541</c:v>
                </c:pt>
                <c:pt idx="680">
                  <c:v>40542</c:v>
                </c:pt>
                <c:pt idx="681">
                  <c:v>40546</c:v>
                </c:pt>
                <c:pt idx="682">
                  <c:v>40547</c:v>
                </c:pt>
                <c:pt idx="683">
                  <c:v>40548</c:v>
                </c:pt>
                <c:pt idx="684">
                  <c:v>40550</c:v>
                </c:pt>
                <c:pt idx="685">
                  <c:v>40553</c:v>
                </c:pt>
                <c:pt idx="686">
                  <c:v>40554</c:v>
                </c:pt>
                <c:pt idx="687">
                  <c:v>40555</c:v>
                </c:pt>
                <c:pt idx="688">
                  <c:v>40556</c:v>
                </c:pt>
                <c:pt idx="689">
                  <c:v>40557</c:v>
                </c:pt>
                <c:pt idx="690">
                  <c:v>40560</c:v>
                </c:pt>
                <c:pt idx="691">
                  <c:v>40561</c:v>
                </c:pt>
                <c:pt idx="692">
                  <c:v>40562</c:v>
                </c:pt>
                <c:pt idx="693">
                  <c:v>40563</c:v>
                </c:pt>
                <c:pt idx="694">
                  <c:v>40564</c:v>
                </c:pt>
                <c:pt idx="695">
                  <c:v>40567</c:v>
                </c:pt>
                <c:pt idx="696">
                  <c:v>40568</c:v>
                </c:pt>
                <c:pt idx="697">
                  <c:v>40569</c:v>
                </c:pt>
                <c:pt idx="698">
                  <c:v>40570</c:v>
                </c:pt>
                <c:pt idx="699">
                  <c:v>40571</c:v>
                </c:pt>
                <c:pt idx="700">
                  <c:v>40574</c:v>
                </c:pt>
                <c:pt idx="701">
                  <c:v>40575</c:v>
                </c:pt>
                <c:pt idx="702">
                  <c:v>40576</c:v>
                </c:pt>
                <c:pt idx="703">
                  <c:v>40577</c:v>
                </c:pt>
                <c:pt idx="704">
                  <c:v>40578</c:v>
                </c:pt>
                <c:pt idx="705">
                  <c:v>40581</c:v>
                </c:pt>
                <c:pt idx="706">
                  <c:v>40582</c:v>
                </c:pt>
                <c:pt idx="707">
                  <c:v>40583</c:v>
                </c:pt>
                <c:pt idx="708">
                  <c:v>40584</c:v>
                </c:pt>
                <c:pt idx="709">
                  <c:v>40585</c:v>
                </c:pt>
                <c:pt idx="710">
                  <c:v>40588</c:v>
                </c:pt>
                <c:pt idx="711">
                  <c:v>40589</c:v>
                </c:pt>
                <c:pt idx="712">
                  <c:v>40590</c:v>
                </c:pt>
                <c:pt idx="713">
                  <c:v>40591</c:v>
                </c:pt>
                <c:pt idx="714">
                  <c:v>40592</c:v>
                </c:pt>
                <c:pt idx="715">
                  <c:v>40595</c:v>
                </c:pt>
                <c:pt idx="716">
                  <c:v>40596</c:v>
                </c:pt>
                <c:pt idx="717">
                  <c:v>40597</c:v>
                </c:pt>
                <c:pt idx="718">
                  <c:v>40598</c:v>
                </c:pt>
                <c:pt idx="719">
                  <c:v>40599</c:v>
                </c:pt>
                <c:pt idx="720">
                  <c:v>40602</c:v>
                </c:pt>
                <c:pt idx="721">
                  <c:v>40603</c:v>
                </c:pt>
                <c:pt idx="722">
                  <c:v>40604</c:v>
                </c:pt>
                <c:pt idx="723">
                  <c:v>40605</c:v>
                </c:pt>
                <c:pt idx="724">
                  <c:v>40606</c:v>
                </c:pt>
                <c:pt idx="725">
                  <c:v>40609</c:v>
                </c:pt>
                <c:pt idx="726">
                  <c:v>40610</c:v>
                </c:pt>
                <c:pt idx="727">
                  <c:v>40611</c:v>
                </c:pt>
                <c:pt idx="728">
                  <c:v>40612</c:v>
                </c:pt>
                <c:pt idx="729">
                  <c:v>40613</c:v>
                </c:pt>
                <c:pt idx="730">
                  <c:v>40616</c:v>
                </c:pt>
                <c:pt idx="731">
                  <c:v>40617</c:v>
                </c:pt>
                <c:pt idx="732">
                  <c:v>40618</c:v>
                </c:pt>
                <c:pt idx="733">
                  <c:v>40619</c:v>
                </c:pt>
                <c:pt idx="734">
                  <c:v>40620</c:v>
                </c:pt>
                <c:pt idx="735">
                  <c:v>40623</c:v>
                </c:pt>
                <c:pt idx="736">
                  <c:v>40624</c:v>
                </c:pt>
                <c:pt idx="737">
                  <c:v>40625</c:v>
                </c:pt>
                <c:pt idx="738">
                  <c:v>40626</c:v>
                </c:pt>
                <c:pt idx="739">
                  <c:v>40627</c:v>
                </c:pt>
                <c:pt idx="740">
                  <c:v>40630</c:v>
                </c:pt>
                <c:pt idx="741">
                  <c:v>40631</c:v>
                </c:pt>
                <c:pt idx="742">
                  <c:v>40632</c:v>
                </c:pt>
                <c:pt idx="743">
                  <c:v>40633</c:v>
                </c:pt>
                <c:pt idx="744">
                  <c:v>40634</c:v>
                </c:pt>
                <c:pt idx="745">
                  <c:v>40637</c:v>
                </c:pt>
                <c:pt idx="746">
                  <c:v>40638</c:v>
                </c:pt>
                <c:pt idx="747">
                  <c:v>40639</c:v>
                </c:pt>
                <c:pt idx="748">
                  <c:v>40640</c:v>
                </c:pt>
                <c:pt idx="749">
                  <c:v>40641</c:v>
                </c:pt>
                <c:pt idx="750">
                  <c:v>40644</c:v>
                </c:pt>
                <c:pt idx="751">
                  <c:v>40645</c:v>
                </c:pt>
                <c:pt idx="752">
                  <c:v>40646</c:v>
                </c:pt>
                <c:pt idx="753">
                  <c:v>40647</c:v>
                </c:pt>
                <c:pt idx="754">
                  <c:v>40648</c:v>
                </c:pt>
                <c:pt idx="755">
                  <c:v>40651</c:v>
                </c:pt>
                <c:pt idx="756">
                  <c:v>40652</c:v>
                </c:pt>
                <c:pt idx="757">
                  <c:v>40653</c:v>
                </c:pt>
                <c:pt idx="758">
                  <c:v>40654</c:v>
                </c:pt>
                <c:pt idx="759">
                  <c:v>40659</c:v>
                </c:pt>
                <c:pt idx="760">
                  <c:v>40660</c:v>
                </c:pt>
                <c:pt idx="761">
                  <c:v>40661</c:v>
                </c:pt>
                <c:pt idx="762">
                  <c:v>40662</c:v>
                </c:pt>
                <c:pt idx="763">
                  <c:v>40665</c:v>
                </c:pt>
                <c:pt idx="764">
                  <c:v>40666</c:v>
                </c:pt>
                <c:pt idx="765">
                  <c:v>40667</c:v>
                </c:pt>
                <c:pt idx="766">
                  <c:v>40668</c:v>
                </c:pt>
                <c:pt idx="767">
                  <c:v>40669</c:v>
                </c:pt>
                <c:pt idx="768">
                  <c:v>40672</c:v>
                </c:pt>
                <c:pt idx="769">
                  <c:v>40673</c:v>
                </c:pt>
                <c:pt idx="770">
                  <c:v>40674</c:v>
                </c:pt>
                <c:pt idx="771">
                  <c:v>40675</c:v>
                </c:pt>
                <c:pt idx="772">
                  <c:v>40676</c:v>
                </c:pt>
                <c:pt idx="773">
                  <c:v>40679</c:v>
                </c:pt>
                <c:pt idx="774">
                  <c:v>40680</c:v>
                </c:pt>
                <c:pt idx="775">
                  <c:v>40681</c:v>
                </c:pt>
                <c:pt idx="776">
                  <c:v>40682</c:v>
                </c:pt>
                <c:pt idx="777">
                  <c:v>40683</c:v>
                </c:pt>
                <c:pt idx="778">
                  <c:v>40686</c:v>
                </c:pt>
                <c:pt idx="779">
                  <c:v>40687</c:v>
                </c:pt>
                <c:pt idx="780">
                  <c:v>40688</c:v>
                </c:pt>
                <c:pt idx="781">
                  <c:v>40689</c:v>
                </c:pt>
                <c:pt idx="782">
                  <c:v>40690</c:v>
                </c:pt>
                <c:pt idx="783">
                  <c:v>40693</c:v>
                </c:pt>
                <c:pt idx="784">
                  <c:v>40694</c:v>
                </c:pt>
                <c:pt idx="785">
                  <c:v>40695</c:v>
                </c:pt>
                <c:pt idx="786">
                  <c:v>40697</c:v>
                </c:pt>
                <c:pt idx="787">
                  <c:v>40700</c:v>
                </c:pt>
                <c:pt idx="788">
                  <c:v>40701</c:v>
                </c:pt>
                <c:pt idx="789">
                  <c:v>40702</c:v>
                </c:pt>
                <c:pt idx="790">
                  <c:v>40703</c:v>
                </c:pt>
                <c:pt idx="791">
                  <c:v>40704</c:v>
                </c:pt>
                <c:pt idx="792">
                  <c:v>40708</c:v>
                </c:pt>
                <c:pt idx="793">
                  <c:v>40709</c:v>
                </c:pt>
                <c:pt idx="794">
                  <c:v>40710</c:v>
                </c:pt>
                <c:pt idx="795">
                  <c:v>40711</c:v>
                </c:pt>
                <c:pt idx="796">
                  <c:v>40714</c:v>
                </c:pt>
                <c:pt idx="797">
                  <c:v>40715</c:v>
                </c:pt>
                <c:pt idx="798">
                  <c:v>40716</c:v>
                </c:pt>
                <c:pt idx="799">
                  <c:v>40718</c:v>
                </c:pt>
                <c:pt idx="800">
                  <c:v>40721</c:v>
                </c:pt>
                <c:pt idx="801">
                  <c:v>40722</c:v>
                </c:pt>
                <c:pt idx="802">
                  <c:v>40723</c:v>
                </c:pt>
                <c:pt idx="803">
                  <c:v>40724</c:v>
                </c:pt>
                <c:pt idx="804">
                  <c:v>40725</c:v>
                </c:pt>
                <c:pt idx="805">
                  <c:v>40728</c:v>
                </c:pt>
                <c:pt idx="806">
                  <c:v>40729</c:v>
                </c:pt>
                <c:pt idx="807">
                  <c:v>40730</c:v>
                </c:pt>
                <c:pt idx="808">
                  <c:v>40731</c:v>
                </c:pt>
                <c:pt idx="809">
                  <c:v>40732</c:v>
                </c:pt>
                <c:pt idx="810">
                  <c:v>40735</c:v>
                </c:pt>
                <c:pt idx="811">
                  <c:v>40736</c:v>
                </c:pt>
                <c:pt idx="812">
                  <c:v>40737</c:v>
                </c:pt>
                <c:pt idx="813">
                  <c:v>40738</c:v>
                </c:pt>
                <c:pt idx="814">
                  <c:v>40739</c:v>
                </c:pt>
                <c:pt idx="815">
                  <c:v>40742</c:v>
                </c:pt>
                <c:pt idx="816">
                  <c:v>40743</c:v>
                </c:pt>
                <c:pt idx="817">
                  <c:v>40744</c:v>
                </c:pt>
                <c:pt idx="818">
                  <c:v>40745</c:v>
                </c:pt>
                <c:pt idx="819">
                  <c:v>40746</c:v>
                </c:pt>
                <c:pt idx="820">
                  <c:v>40749</c:v>
                </c:pt>
                <c:pt idx="821">
                  <c:v>40750</c:v>
                </c:pt>
                <c:pt idx="822">
                  <c:v>40751</c:v>
                </c:pt>
                <c:pt idx="823">
                  <c:v>40752</c:v>
                </c:pt>
                <c:pt idx="824">
                  <c:v>40753</c:v>
                </c:pt>
                <c:pt idx="825">
                  <c:v>40756</c:v>
                </c:pt>
                <c:pt idx="826">
                  <c:v>40757</c:v>
                </c:pt>
                <c:pt idx="827">
                  <c:v>40758</c:v>
                </c:pt>
                <c:pt idx="828">
                  <c:v>40759</c:v>
                </c:pt>
                <c:pt idx="829">
                  <c:v>40760</c:v>
                </c:pt>
                <c:pt idx="830">
                  <c:v>40763</c:v>
                </c:pt>
                <c:pt idx="831">
                  <c:v>40764</c:v>
                </c:pt>
                <c:pt idx="832">
                  <c:v>40765</c:v>
                </c:pt>
                <c:pt idx="833">
                  <c:v>40766</c:v>
                </c:pt>
                <c:pt idx="834">
                  <c:v>40767</c:v>
                </c:pt>
                <c:pt idx="835">
                  <c:v>40771</c:v>
                </c:pt>
                <c:pt idx="836">
                  <c:v>40772</c:v>
                </c:pt>
                <c:pt idx="837">
                  <c:v>40773</c:v>
                </c:pt>
                <c:pt idx="838">
                  <c:v>40774</c:v>
                </c:pt>
                <c:pt idx="839">
                  <c:v>40777</c:v>
                </c:pt>
                <c:pt idx="840">
                  <c:v>40778</c:v>
                </c:pt>
                <c:pt idx="841">
                  <c:v>40779</c:v>
                </c:pt>
                <c:pt idx="842">
                  <c:v>40780</c:v>
                </c:pt>
                <c:pt idx="843">
                  <c:v>40781</c:v>
                </c:pt>
                <c:pt idx="844">
                  <c:v>40784</c:v>
                </c:pt>
                <c:pt idx="845">
                  <c:v>40785</c:v>
                </c:pt>
                <c:pt idx="846">
                  <c:v>40786</c:v>
                </c:pt>
                <c:pt idx="847">
                  <c:v>40787</c:v>
                </c:pt>
                <c:pt idx="848">
                  <c:v>40788</c:v>
                </c:pt>
                <c:pt idx="849">
                  <c:v>40791</c:v>
                </c:pt>
                <c:pt idx="850">
                  <c:v>40792</c:v>
                </c:pt>
                <c:pt idx="851">
                  <c:v>40793</c:v>
                </c:pt>
                <c:pt idx="852">
                  <c:v>40794</c:v>
                </c:pt>
                <c:pt idx="853">
                  <c:v>40795</c:v>
                </c:pt>
                <c:pt idx="854">
                  <c:v>40798</c:v>
                </c:pt>
                <c:pt idx="855">
                  <c:v>40799</c:v>
                </c:pt>
                <c:pt idx="856">
                  <c:v>40800</c:v>
                </c:pt>
                <c:pt idx="857">
                  <c:v>40801</c:v>
                </c:pt>
                <c:pt idx="858">
                  <c:v>40802</c:v>
                </c:pt>
                <c:pt idx="859">
                  <c:v>40805</c:v>
                </c:pt>
                <c:pt idx="860">
                  <c:v>40806</c:v>
                </c:pt>
                <c:pt idx="861">
                  <c:v>40807</c:v>
                </c:pt>
                <c:pt idx="862">
                  <c:v>40808</c:v>
                </c:pt>
                <c:pt idx="863">
                  <c:v>40809</c:v>
                </c:pt>
                <c:pt idx="864">
                  <c:v>40812</c:v>
                </c:pt>
                <c:pt idx="865">
                  <c:v>40813</c:v>
                </c:pt>
                <c:pt idx="866">
                  <c:v>40814</c:v>
                </c:pt>
                <c:pt idx="867">
                  <c:v>40815</c:v>
                </c:pt>
                <c:pt idx="868">
                  <c:v>40816</c:v>
                </c:pt>
                <c:pt idx="869">
                  <c:v>40819</c:v>
                </c:pt>
                <c:pt idx="870">
                  <c:v>40820</c:v>
                </c:pt>
                <c:pt idx="871">
                  <c:v>40821</c:v>
                </c:pt>
                <c:pt idx="872">
                  <c:v>40822</c:v>
                </c:pt>
                <c:pt idx="873">
                  <c:v>40823</c:v>
                </c:pt>
                <c:pt idx="874">
                  <c:v>40826</c:v>
                </c:pt>
                <c:pt idx="875">
                  <c:v>40827</c:v>
                </c:pt>
                <c:pt idx="876">
                  <c:v>40828</c:v>
                </c:pt>
                <c:pt idx="877">
                  <c:v>40829</c:v>
                </c:pt>
                <c:pt idx="878">
                  <c:v>40830</c:v>
                </c:pt>
                <c:pt idx="879">
                  <c:v>40833</c:v>
                </c:pt>
                <c:pt idx="880">
                  <c:v>40834</c:v>
                </c:pt>
                <c:pt idx="881">
                  <c:v>40835</c:v>
                </c:pt>
                <c:pt idx="882">
                  <c:v>40836</c:v>
                </c:pt>
                <c:pt idx="883">
                  <c:v>40837</c:v>
                </c:pt>
                <c:pt idx="884">
                  <c:v>40840</c:v>
                </c:pt>
                <c:pt idx="885">
                  <c:v>40841</c:v>
                </c:pt>
                <c:pt idx="886">
                  <c:v>40843</c:v>
                </c:pt>
                <c:pt idx="887">
                  <c:v>40844</c:v>
                </c:pt>
                <c:pt idx="888">
                  <c:v>40847</c:v>
                </c:pt>
                <c:pt idx="889">
                  <c:v>40849</c:v>
                </c:pt>
                <c:pt idx="890">
                  <c:v>40850</c:v>
                </c:pt>
                <c:pt idx="891">
                  <c:v>40851</c:v>
                </c:pt>
                <c:pt idx="892">
                  <c:v>40854</c:v>
                </c:pt>
                <c:pt idx="893">
                  <c:v>40855</c:v>
                </c:pt>
                <c:pt idx="894">
                  <c:v>40856</c:v>
                </c:pt>
                <c:pt idx="895">
                  <c:v>40857</c:v>
                </c:pt>
                <c:pt idx="896">
                  <c:v>40858</c:v>
                </c:pt>
                <c:pt idx="897">
                  <c:v>40861</c:v>
                </c:pt>
                <c:pt idx="898">
                  <c:v>40862</c:v>
                </c:pt>
                <c:pt idx="899">
                  <c:v>40863</c:v>
                </c:pt>
                <c:pt idx="900">
                  <c:v>40864</c:v>
                </c:pt>
                <c:pt idx="901">
                  <c:v>40865</c:v>
                </c:pt>
                <c:pt idx="902">
                  <c:v>40868</c:v>
                </c:pt>
                <c:pt idx="903">
                  <c:v>40869</c:v>
                </c:pt>
                <c:pt idx="904">
                  <c:v>40870</c:v>
                </c:pt>
                <c:pt idx="905">
                  <c:v>40871</c:v>
                </c:pt>
                <c:pt idx="906">
                  <c:v>40872</c:v>
                </c:pt>
                <c:pt idx="907">
                  <c:v>40875</c:v>
                </c:pt>
                <c:pt idx="908">
                  <c:v>40876</c:v>
                </c:pt>
                <c:pt idx="909">
                  <c:v>40877</c:v>
                </c:pt>
                <c:pt idx="910">
                  <c:v>40878</c:v>
                </c:pt>
                <c:pt idx="911">
                  <c:v>40879</c:v>
                </c:pt>
                <c:pt idx="912">
                  <c:v>40882</c:v>
                </c:pt>
                <c:pt idx="913">
                  <c:v>40883</c:v>
                </c:pt>
                <c:pt idx="914">
                  <c:v>40884</c:v>
                </c:pt>
                <c:pt idx="915">
                  <c:v>40886</c:v>
                </c:pt>
                <c:pt idx="916">
                  <c:v>40889</c:v>
                </c:pt>
                <c:pt idx="917">
                  <c:v>40890</c:v>
                </c:pt>
                <c:pt idx="918">
                  <c:v>40891</c:v>
                </c:pt>
                <c:pt idx="919">
                  <c:v>40892</c:v>
                </c:pt>
                <c:pt idx="920">
                  <c:v>40893</c:v>
                </c:pt>
                <c:pt idx="921">
                  <c:v>40896</c:v>
                </c:pt>
                <c:pt idx="922">
                  <c:v>40897</c:v>
                </c:pt>
                <c:pt idx="923">
                  <c:v>40898</c:v>
                </c:pt>
                <c:pt idx="924">
                  <c:v>40899</c:v>
                </c:pt>
                <c:pt idx="925">
                  <c:v>40900</c:v>
                </c:pt>
                <c:pt idx="926">
                  <c:v>40904</c:v>
                </c:pt>
                <c:pt idx="927">
                  <c:v>40905</c:v>
                </c:pt>
                <c:pt idx="928">
                  <c:v>40906</c:v>
                </c:pt>
                <c:pt idx="929">
                  <c:v>40910</c:v>
                </c:pt>
                <c:pt idx="930">
                  <c:v>40911</c:v>
                </c:pt>
                <c:pt idx="931">
                  <c:v>40912</c:v>
                </c:pt>
                <c:pt idx="932">
                  <c:v>40913</c:v>
                </c:pt>
                <c:pt idx="933">
                  <c:v>40917</c:v>
                </c:pt>
                <c:pt idx="934">
                  <c:v>40918</c:v>
                </c:pt>
                <c:pt idx="935">
                  <c:v>40919</c:v>
                </c:pt>
                <c:pt idx="936">
                  <c:v>40920</c:v>
                </c:pt>
                <c:pt idx="937">
                  <c:v>40921</c:v>
                </c:pt>
                <c:pt idx="938">
                  <c:v>40924</c:v>
                </c:pt>
                <c:pt idx="939">
                  <c:v>40925</c:v>
                </c:pt>
                <c:pt idx="940">
                  <c:v>40926</c:v>
                </c:pt>
                <c:pt idx="941">
                  <c:v>40927</c:v>
                </c:pt>
                <c:pt idx="942">
                  <c:v>40928</c:v>
                </c:pt>
                <c:pt idx="943">
                  <c:v>40931</c:v>
                </c:pt>
                <c:pt idx="944">
                  <c:v>40932</c:v>
                </c:pt>
                <c:pt idx="945">
                  <c:v>40933</c:v>
                </c:pt>
                <c:pt idx="946">
                  <c:v>40934</c:v>
                </c:pt>
                <c:pt idx="947">
                  <c:v>40935</c:v>
                </c:pt>
                <c:pt idx="948">
                  <c:v>40938</c:v>
                </c:pt>
                <c:pt idx="949">
                  <c:v>40939</c:v>
                </c:pt>
                <c:pt idx="950">
                  <c:v>40940</c:v>
                </c:pt>
                <c:pt idx="951">
                  <c:v>40941</c:v>
                </c:pt>
                <c:pt idx="952">
                  <c:v>40942</c:v>
                </c:pt>
                <c:pt idx="953">
                  <c:v>40945</c:v>
                </c:pt>
                <c:pt idx="954">
                  <c:v>40946</c:v>
                </c:pt>
                <c:pt idx="955">
                  <c:v>40947</c:v>
                </c:pt>
                <c:pt idx="956">
                  <c:v>40948</c:v>
                </c:pt>
                <c:pt idx="957">
                  <c:v>40949</c:v>
                </c:pt>
                <c:pt idx="958">
                  <c:v>40952</c:v>
                </c:pt>
                <c:pt idx="959">
                  <c:v>40953</c:v>
                </c:pt>
                <c:pt idx="960">
                  <c:v>40954</c:v>
                </c:pt>
                <c:pt idx="961">
                  <c:v>40955</c:v>
                </c:pt>
                <c:pt idx="962">
                  <c:v>40956</c:v>
                </c:pt>
                <c:pt idx="963">
                  <c:v>40959</c:v>
                </c:pt>
                <c:pt idx="964">
                  <c:v>40960</c:v>
                </c:pt>
                <c:pt idx="965">
                  <c:v>40961</c:v>
                </c:pt>
                <c:pt idx="966">
                  <c:v>40962</c:v>
                </c:pt>
                <c:pt idx="967">
                  <c:v>40963</c:v>
                </c:pt>
                <c:pt idx="968">
                  <c:v>40966</c:v>
                </c:pt>
                <c:pt idx="969">
                  <c:v>40967</c:v>
                </c:pt>
                <c:pt idx="970">
                  <c:v>40968</c:v>
                </c:pt>
                <c:pt idx="971">
                  <c:v>40969</c:v>
                </c:pt>
                <c:pt idx="972">
                  <c:v>40970</c:v>
                </c:pt>
                <c:pt idx="973">
                  <c:v>40973</c:v>
                </c:pt>
                <c:pt idx="974">
                  <c:v>40974</c:v>
                </c:pt>
                <c:pt idx="975">
                  <c:v>40975</c:v>
                </c:pt>
                <c:pt idx="976">
                  <c:v>40976</c:v>
                </c:pt>
                <c:pt idx="977">
                  <c:v>40977</c:v>
                </c:pt>
                <c:pt idx="978">
                  <c:v>40980</c:v>
                </c:pt>
                <c:pt idx="979">
                  <c:v>40981</c:v>
                </c:pt>
                <c:pt idx="980">
                  <c:v>40982</c:v>
                </c:pt>
                <c:pt idx="981">
                  <c:v>40983</c:v>
                </c:pt>
                <c:pt idx="982">
                  <c:v>40984</c:v>
                </c:pt>
                <c:pt idx="983">
                  <c:v>40987</c:v>
                </c:pt>
                <c:pt idx="984">
                  <c:v>40988</c:v>
                </c:pt>
                <c:pt idx="985">
                  <c:v>40989</c:v>
                </c:pt>
                <c:pt idx="986">
                  <c:v>40990</c:v>
                </c:pt>
                <c:pt idx="987">
                  <c:v>40991</c:v>
                </c:pt>
                <c:pt idx="988">
                  <c:v>40994</c:v>
                </c:pt>
                <c:pt idx="989">
                  <c:v>40995</c:v>
                </c:pt>
                <c:pt idx="990">
                  <c:v>40996</c:v>
                </c:pt>
                <c:pt idx="991">
                  <c:v>40997</c:v>
                </c:pt>
                <c:pt idx="992">
                  <c:v>40998</c:v>
                </c:pt>
                <c:pt idx="993">
                  <c:v>41001</c:v>
                </c:pt>
                <c:pt idx="994">
                  <c:v>41002</c:v>
                </c:pt>
                <c:pt idx="995">
                  <c:v>41003</c:v>
                </c:pt>
                <c:pt idx="996">
                  <c:v>41004</c:v>
                </c:pt>
                <c:pt idx="997">
                  <c:v>41009</c:v>
                </c:pt>
                <c:pt idx="998">
                  <c:v>41010</c:v>
                </c:pt>
                <c:pt idx="999">
                  <c:v>41011</c:v>
                </c:pt>
                <c:pt idx="1000">
                  <c:v>41012</c:v>
                </c:pt>
                <c:pt idx="1001">
                  <c:v>41015</c:v>
                </c:pt>
                <c:pt idx="1002">
                  <c:v>41016</c:v>
                </c:pt>
                <c:pt idx="1003">
                  <c:v>41017</c:v>
                </c:pt>
                <c:pt idx="1004">
                  <c:v>41018</c:v>
                </c:pt>
                <c:pt idx="1005">
                  <c:v>41019</c:v>
                </c:pt>
                <c:pt idx="1006">
                  <c:v>41022</c:v>
                </c:pt>
                <c:pt idx="1007">
                  <c:v>41023</c:v>
                </c:pt>
                <c:pt idx="1008">
                  <c:v>41024</c:v>
                </c:pt>
                <c:pt idx="1009">
                  <c:v>41025</c:v>
                </c:pt>
                <c:pt idx="1010">
                  <c:v>41026</c:v>
                </c:pt>
                <c:pt idx="1011">
                  <c:v>41029</c:v>
                </c:pt>
                <c:pt idx="1012">
                  <c:v>41031</c:v>
                </c:pt>
                <c:pt idx="1013">
                  <c:v>41032</c:v>
                </c:pt>
                <c:pt idx="1014">
                  <c:v>41033</c:v>
                </c:pt>
                <c:pt idx="1015">
                  <c:v>41036</c:v>
                </c:pt>
                <c:pt idx="1016">
                  <c:v>41037</c:v>
                </c:pt>
                <c:pt idx="1017">
                  <c:v>41038</c:v>
                </c:pt>
                <c:pt idx="1018">
                  <c:v>41039</c:v>
                </c:pt>
                <c:pt idx="1019">
                  <c:v>41040</c:v>
                </c:pt>
                <c:pt idx="1020">
                  <c:v>41043</c:v>
                </c:pt>
                <c:pt idx="1021">
                  <c:v>41044</c:v>
                </c:pt>
                <c:pt idx="1022">
                  <c:v>41045</c:v>
                </c:pt>
                <c:pt idx="1023">
                  <c:v>41047</c:v>
                </c:pt>
                <c:pt idx="1024">
                  <c:v>41050</c:v>
                </c:pt>
                <c:pt idx="1025">
                  <c:v>41051</c:v>
                </c:pt>
                <c:pt idx="1026">
                  <c:v>41052</c:v>
                </c:pt>
                <c:pt idx="1027">
                  <c:v>41053</c:v>
                </c:pt>
                <c:pt idx="1028">
                  <c:v>41054</c:v>
                </c:pt>
                <c:pt idx="1029">
                  <c:v>41058</c:v>
                </c:pt>
                <c:pt idx="1030">
                  <c:v>41059</c:v>
                </c:pt>
                <c:pt idx="1031">
                  <c:v>41060</c:v>
                </c:pt>
                <c:pt idx="1032">
                  <c:v>41061</c:v>
                </c:pt>
                <c:pt idx="1033">
                  <c:v>41064</c:v>
                </c:pt>
                <c:pt idx="1034">
                  <c:v>41065</c:v>
                </c:pt>
                <c:pt idx="1035">
                  <c:v>41066</c:v>
                </c:pt>
                <c:pt idx="1036">
                  <c:v>41068</c:v>
                </c:pt>
                <c:pt idx="1037">
                  <c:v>41071</c:v>
                </c:pt>
                <c:pt idx="1038">
                  <c:v>41072</c:v>
                </c:pt>
                <c:pt idx="1039">
                  <c:v>41073</c:v>
                </c:pt>
                <c:pt idx="1040">
                  <c:v>41074</c:v>
                </c:pt>
                <c:pt idx="1041">
                  <c:v>41075</c:v>
                </c:pt>
                <c:pt idx="1042">
                  <c:v>41078</c:v>
                </c:pt>
                <c:pt idx="1043">
                  <c:v>41079</c:v>
                </c:pt>
                <c:pt idx="1044">
                  <c:v>41080</c:v>
                </c:pt>
                <c:pt idx="1045">
                  <c:v>41081</c:v>
                </c:pt>
                <c:pt idx="1046">
                  <c:v>41082</c:v>
                </c:pt>
                <c:pt idx="1047">
                  <c:v>41085</c:v>
                </c:pt>
                <c:pt idx="1048">
                  <c:v>41086</c:v>
                </c:pt>
                <c:pt idx="1049">
                  <c:v>41087</c:v>
                </c:pt>
                <c:pt idx="1050">
                  <c:v>41088</c:v>
                </c:pt>
                <c:pt idx="1051">
                  <c:v>41089</c:v>
                </c:pt>
                <c:pt idx="1052">
                  <c:v>41092</c:v>
                </c:pt>
                <c:pt idx="1053">
                  <c:v>41093</c:v>
                </c:pt>
                <c:pt idx="1054">
                  <c:v>41094</c:v>
                </c:pt>
                <c:pt idx="1055">
                  <c:v>41095</c:v>
                </c:pt>
                <c:pt idx="1056">
                  <c:v>41096</c:v>
                </c:pt>
                <c:pt idx="1057">
                  <c:v>41099</c:v>
                </c:pt>
                <c:pt idx="1058">
                  <c:v>41100</c:v>
                </c:pt>
                <c:pt idx="1059">
                  <c:v>41101</c:v>
                </c:pt>
                <c:pt idx="1060">
                  <c:v>41102</c:v>
                </c:pt>
                <c:pt idx="1061">
                  <c:v>41103</c:v>
                </c:pt>
                <c:pt idx="1062">
                  <c:v>41106</c:v>
                </c:pt>
                <c:pt idx="1063">
                  <c:v>41107</c:v>
                </c:pt>
                <c:pt idx="1064">
                  <c:v>41108</c:v>
                </c:pt>
                <c:pt idx="1065">
                  <c:v>41109</c:v>
                </c:pt>
                <c:pt idx="1066">
                  <c:v>41110</c:v>
                </c:pt>
                <c:pt idx="1067">
                  <c:v>41113</c:v>
                </c:pt>
                <c:pt idx="1068">
                  <c:v>41114</c:v>
                </c:pt>
                <c:pt idx="1069">
                  <c:v>41115</c:v>
                </c:pt>
                <c:pt idx="1070">
                  <c:v>41116</c:v>
                </c:pt>
                <c:pt idx="1071">
                  <c:v>41117</c:v>
                </c:pt>
                <c:pt idx="1072">
                  <c:v>41120</c:v>
                </c:pt>
                <c:pt idx="1073">
                  <c:v>41121</c:v>
                </c:pt>
                <c:pt idx="1074">
                  <c:v>41122</c:v>
                </c:pt>
                <c:pt idx="1075">
                  <c:v>41123</c:v>
                </c:pt>
                <c:pt idx="1076">
                  <c:v>41124</c:v>
                </c:pt>
                <c:pt idx="1077">
                  <c:v>41127</c:v>
                </c:pt>
                <c:pt idx="1078">
                  <c:v>41128</c:v>
                </c:pt>
                <c:pt idx="1079">
                  <c:v>41129</c:v>
                </c:pt>
                <c:pt idx="1080">
                  <c:v>41130</c:v>
                </c:pt>
                <c:pt idx="1081">
                  <c:v>41131</c:v>
                </c:pt>
                <c:pt idx="1082">
                  <c:v>41134</c:v>
                </c:pt>
                <c:pt idx="1083">
                  <c:v>41135</c:v>
                </c:pt>
                <c:pt idx="1084">
                  <c:v>41137</c:v>
                </c:pt>
                <c:pt idx="1085">
                  <c:v>41138</c:v>
                </c:pt>
                <c:pt idx="1086">
                  <c:v>41141</c:v>
                </c:pt>
                <c:pt idx="1087">
                  <c:v>41142</c:v>
                </c:pt>
                <c:pt idx="1088">
                  <c:v>41143</c:v>
                </c:pt>
                <c:pt idx="1089">
                  <c:v>41144</c:v>
                </c:pt>
                <c:pt idx="1090">
                  <c:v>41145</c:v>
                </c:pt>
                <c:pt idx="1091">
                  <c:v>41148</c:v>
                </c:pt>
                <c:pt idx="1092">
                  <c:v>41149</c:v>
                </c:pt>
                <c:pt idx="1093">
                  <c:v>41150</c:v>
                </c:pt>
                <c:pt idx="1094">
                  <c:v>41151</c:v>
                </c:pt>
                <c:pt idx="1095">
                  <c:v>41152</c:v>
                </c:pt>
                <c:pt idx="1096">
                  <c:v>41155</c:v>
                </c:pt>
                <c:pt idx="1097">
                  <c:v>41156</c:v>
                </c:pt>
                <c:pt idx="1098">
                  <c:v>41157</c:v>
                </c:pt>
                <c:pt idx="1099">
                  <c:v>41158</c:v>
                </c:pt>
                <c:pt idx="1100">
                  <c:v>41159</c:v>
                </c:pt>
                <c:pt idx="1101">
                  <c:v>41162</c:v>
                </c:pt>
                <c:pt idx="1102">
                  <c:v>41163</c:v>
                </c:pt>
                <c:pt idx="1103">
                  <c:v>41164</c:v>
                </c:pt>
                <c:pt idx="1104">
                  <c:v>41165</c:v>
                </c:pt>
                <c:pt idx="1105">
                  <c:v>41166</c:v>
                </c:pt>
                <c:pt idx="1106">
                  <c:v>41169</c:v>
                </c:pt>
                <c:pt idx="1107">
                  <c:v>41170</c:v>
                </c:pt>
                <c:pt idx="1108">
                  <c:v>41171</c:v>
                </c:pt>
                <c:pt idx="1109">
                  <c:v>41172</c:v>
                </c:pt>
                <c:pt idx="1110">
                  <c:v>41173</c:v>
                </c:pt>
                <c:pt idx="1111">
                  <c:v>41176</c:v>
                </c:pt>
                <c:pt idx="1112">
                  <c:v>41177</c:v>
                </c:pt>
                <c:pt idx="1113">
                  <c:v>41178</c:v>
                </c:pt>
                <c:pt idx="1114">
                  <c:v>41179</c:v>
                </c:pt>
                <c:pt idx="1115">
                  <c:v>41180</c:v>
                </c:pt>
                <c:pt idx="1116">
                  <c:v>41183</c:v>
                </c:pt>
                <c:pt idx="1117">
                  <c:v>41184</c:v>
                </c:pt>
                <c:pt idx="1118">
                  <c:v>41185</c:v>
                </c:pt>
                <c:pt idx="1119">
                  <c:v>41186</c:v>
                </c:pt>
                <c:pt idx="1120">
                  <c:v>41187</c:v>
                </c:pt>
                <c:pt idx="1121">
                  <c:v>41190</c:v>
                </c:pt>
                <c:pt idx="1122">
                  <c:v>41191</c:v>
                </c:pt>
                <c:pt idx="1123">
                  <c:v>41192</c:v>
                </c:pt>
                <c:pt idx="1124">
                  <c:v>41193</c:v>
                </c:pt>
                <c:pt idx="1125">
                  <c:v>41194</c:v>
                </c:pt>
                <c:pt idx="1126">
                  <c:v>41197</c:v>
                </c:pt>
                <c:pt idx="1127">
                  <c:v>41198</c:v>
                </c:pt>
                <c:pt idx="1128">
                  <c:v>41199</c:v>
                </c:pt>
                <c:pt idx="1129">
                  <c:v>41200</c:v>
                </c:pt>
                <c:pt idx="1130">
                  <c:v>41201</c:v>
                </c:pt>
                <c:pt idx="1131">
                  <c:v>41204</c:v>
                </c:pt>
                <c:pt idx="1132">
                  <c:v>41205</c:v>
                </c:pt>
                <c:pt idx="1133">
                  <c:v>41206</c:v>
                </c:pt>
                <c:pt idx="1134">
                  <c:v>41207</c:v>
                </c:pt>
                <c:pt idx="1135">
                  <c:v>41211</c:v>
                </c:pt>
                <c:pt idx="1136">
                  <c:v>41212</c:v>
                </c:pt>
                <c:pt idx="1137">
                  <c:v>41213</c:v>
                </c:pt>
                <c:pt idx="1138">
                  <c:v>41215</c:v>
                </c:pt>
                <c:pt idx="1139">
                  <c:v>41218</c:v>
                </c:pt>
                <c:pt idx="1140">
                  <c:v>41219</c:v>
                </c:pt>
                <c:pt idx="1141">
                  <c:v>41220</c:v>
                </c:pt>
                <c:pt idx="1142">
                  <c:v>41221</c:v>
                </c:pt>
                <c:pt idx="1143">
                  <c:v>41222</c:v>
                </c:pt>
                <c:pt idx="1144">
                  <c:v>41225</c:v>
                </c:pt>
                <c:pt idx="1145">
                  <c:v>41226</c:v>
                </c:pt>
                <c:pt idx="1146">
                  <c:v>41227</c:v>
                </c:pt>
                <c:pt idx="1147">
                  <c:v>41228</c:v>
                </c:pt>
                <c:pt idx="1148">
                  <c:v>41229</c:v>
                </c:pt>
                <c:pt idx="1149">
                  <c:v>41232</c:v>
                </c:pt>
                <c:pt idx="1150">
                  <c:v>41233</c:v>
                </c:pt>
                <c:pt idx="1151">
                  <c:v>41234</c:v>
                </c:pt>
                <c:pt idx="1152">
                  <c:v>41235</c:v>
                </c:pt>
                <c:pt idx="1153">
                  <c:v>41236</c:v>
                </c:pt>
                <c:pt idx="1154">
                  <c:v>41239</c:v>
                </c:pt>
                <c:pt idx="1155">
                  <c:v>41240</c:v>
                </c:pt>
                <c:pt idx="1156">
                  <c:v>41241</c:v>
                </c:pt>
                <c:pt idx="1157">
                  <c:v>41242</c:v>
                </c:pt>
                <c:pt idx="1158">
                  <c:v>41243</c:v>
                </c:pt>
                <c:pt idx="1159">
                  <c:v>41246</c:v>
                </c:pt>
                <c:pt idx="1160">
                  <c:v>41247</c:v>
                </c:pt>
                <c:pt idx="1161">
                  <c:v>41248</c:v>
                </c:pt>
                <c:pt idx="1162">
                  <c:v>41249</c:v>
                </c:pt>
                <c:pt idx="1163">
                  <c:v>41250</c:v>
                </c:pt>
                <c:pt idx="1164">
                  <c:v>41253</c:v>
                </c:pt>
                <c:pt idx="1165">
                  <c:v>41254</c:v>
                </c:pt>
                <c:pt idx="1166">
                  <c:v>41255</c:v>
                </c:pt>
                <c:pt idx="1167">
                  <c:v>41256</c:v>
                </c:pt>
                <c:pt idx="1168">
                  <c:v>41257</c:v>
                </c:pt>
                <c:pt idx="1169">
                  <c:v>41260</c:v>
                </c:pt>
                <c:pt idx="1170">
                  <c:v>41261</c:v>
                </c:pt>
                <c:pt idx="1171">
                  <c:v>41262</c:v>
                </c:pt>
                <c:pt idx="1172">
                  <c:v>41263</c:v>
                </c:pt>
                <c:pt idx="1173">
                  <c:v>41264</c:v>
                </c:pt>
                <c:pt idx="1174">
                  <c:v>41270</c:v>
                </c:pt>
                <c:pt idx="1175">
                  <c:v>41271</c:v>
                </c:pt>
                <c:pt idx="1176">
                  <c:v>41276</c:v>
                </c:pt>
                <c:pt idx="1177">
                  <c:v>41277</c:v>
                </c:pt>
                <c:pt idx="1178">
                  <c:v>41278</c:v>
                </c:pt>
                <c:pt idx="1179">
                  <c:v>41281</c:v>
                </c:pt>
                <c:pt idx="1180">
                  <c:v>41282</c:v>
                </c:pt>
                <c:pt idx="1181">
                  <c:v>41283</c:v>
                </c:pt>
                <c:pt idx="1182">
                  <c:v>41284</c:v>
                </c:pt>
                <c:pt idx="1183">
                  <c:v>41285</c:v>
                </c:pt>
                <c:pt idx="1184">
                  <c:v>41288</c:v>
                </c:pt>
                <c:pt idx="1185">
                  <c:v>41289</c:v>
                </c:pt>
                <c:pt idx="1186">
                  <c:v>41290</c:v>
                </c:pt>
                <c:pt idx="1187">
                  <c:v>41291</c:v>
                </c:pt>
                <c:pt idx="1188">
                  <c:v>41292</c:v>
                </c:pt>
                <c:pt idx="1189">
                  <c:v>41295</c:v>
                </c:pt>
                <c:pt idx="1190">
                  <c:v>41296</c:v>
                </c:pt>
                <c:pt idx="1191">
                  <c:v>41297</c:v>
                </c:pt>
                <c:pt idx="1192">
                  <c:v>41298</c:v>
                </c:pt>
                <c:pt idx="1193">
                  <c:v>41299</c:v>
                </c:pt>
                <c:pt idx="1194">
                  <c:v>41302</c:v>
                </c:pt>
                <c:pt idx="1195">
                  <c:v>41303</c:v>
                </c:pt>
                <c:pt idx="1196">
                  <c:v>41304</c:v>
                </c:pt>
                <c:pt idx="1197">
                  <c:v>41305</c:v>
                </c:pt>
                <c:pt idx="1198">
                  <c:v>41306</c:v>
                </c:pt>
                <c:pt idx="1199">
                  <c:v>41309</c:v>
                </c:pt>
                <c:pt idx="1200">
                  <c:v>41310</c:v>
                </c:pt>
                <c:pt idx="1201">
                  <c:v>41311</c:v>
                </c:pt>
                <c:pt idx="1202">
                  <c:v>41312</c:v>
                </c:pt>
                <c:pt idx="1203">
                  <c:v>41313</c:v>
                </c:pt>
                <c:pt idx="1204">
                  <c:v>41316</c:v>
                </c:pt>
                <c:pt idx="1205">
                  <c:v>41317</c:v>
                </c:pt>
                <c:pt idx="1206">
                  <c:v>41318</c:v>
                </c:pt>
                <c:pt idx="1207">
                  <c:v>41319</c:v>
                </c:pt>
                <c:pt idx="1208">
                  <c:v>41320</c:v>
                </c:pt>
                <c:pt idx="1209">
                  <c:v>41323</c:v>
                </c:pt>
                <c:pt idx="1210">
                  <c:v>41324</c:v>
                </c:pt>
                <c:pt idx="1211">
                  <c:v>41325</c:v>
                </c:pt>
                <c:pt idx="1212">
                  <c:v>41326</c:v>
                </c:pt>
                <c:pt idx="1213">
                  <c:v>41327</c:v>
                </c:pt>
                <c:pt idx="1214">
                  <c:v>41330</c:v>
                </c:pt>
                <c:pt idx="1215">
                  <c:v>41331</c:v>
                </c:pt>
                <c:pt idx="1216">
                  <c:v>41332</c:v>
                </c:pt>
                <c:pt idx="1217">
                  <c:v>41333</c:v>
                </c:pt>
                <c:pt idx="1218">
                  <c:v>41334</c:v>
                </c:pt>
                <c:pt idx="1219">
                  <c:v>41337</c:v>
                </c:pt>
                <c:pt idx="1220">
                  <c:v>41338</c:v>
                </c:pt>
                <c:pt idx="1221">
                  <c:v>41339</c:v>
                </c:pt>
                <c:pt idx="1222">
                  <c:v>41340</c:v>
                </c:pt>
                <c:pt idx="1223">
                  <c:v>41341</c:v>
                </c:pt>
                <c:pt idx="1224">
                  <c:v>41344</c:v>
                </c:pt>
                <c:pt idx="1225">
                  <c:v>41345</c:v>
                </c:pt>
                <c:pt idx="1226">
                  <c:v>41346</c:v>
                </c:pt>
                <c:pt idx="1227">
                  <c:v>41347</c:v>
                </c:pt>
                <c:pt idx="1228">
                  <c:v>41348</c:v>
                </c:pt>
                <c:pt idx="1229">
                  <c:v>41351</c:v>
                </c:pt>
                <c:pt idx="1230">
                  <c:v>41352</c:v>
                </c:pt>
                <c:pt idx="1231">
                  <c:v>41353</c:v>
                </c:pt>
                <c:pt idx="1232">
                  <c:v>41354</c:v>
                </c:pt>
                <c:pt idx="1233">
                  <c:v>41355</c:v>
                </c:pt>
                <c:pt idx="1234">
                  <c:v>41358</c:v>
                </c:pt>
                <c:pt idx="1235">
                  <c:v>41359</c:v>
                </c:pt>
                <c:pt idx="1236">
                  <c:v>41360</c:v>
                </c:pt>
                <c:pt idx="1237">
                  <c:v>41361</c:v>
                </c:pt>
                <c:pt idx="1238">
                  <c:v>41366</c:v>
                </c:pt>
                <c:pt idx="1239">
                  <c:v>41367</c:v>
                </c:pt>
                <c:pt idx="1240">
                  <c:v>41368</c:v>
                </c:pt>
                <c:pt idx="1241">
                  <c:v>41369</c:v>
                </c:pt>
                <c:pt idx="1242">
                  <c:v>41372</c:v>
                </c:pt>
                <c:pt idx="1243">
                  <c:v>41373</c:v>
                </c:pt>
                <c:pt idx="1244">
                  <c:v>41374</c:v>
                </c:pt>
                <c:pt idx="1245">
                  <c:v>41375</c:v>
                </c:pt>
                <c:pt idx="1246">
                  <c:v>41376</c:v>
                </c:pt>
                <c:pt idx="1247">
                  <c:v>41379</c:v>
                </c:pt>
                <c:pt idx="1248">
                  <c:v>41380</c:v>
                </c:pt>
                <c:pt idx="1249">
                  <c:v>41381</c:v>
                </c:pt>
                <c:pt idx="1250">
                  <c:v>41382</c:v>
                </c:pt>
                <c:pt idx="1251">
                  <c:v>41383</c:v>
                </c:pt>
                <c:pt idx="1252">
                  <c:v>41386</c:v>
                </c:pt>
                <c:pt idx="1253">
                  <c:v>41387</c:v>
                </c:pt>
                <c:pt idx="1254">
                  <c:v>41388</c:v>
                </c:pt>
                <c:pt idx="1255">
                  <c:v>41389</c:v>
                </c:pt>
                <c:pt idx="1256">
                  <c:v>41390</c:v>
                </c:pt>
                <c:pt idx="1257">
                  <c:v>41393</c:v>
                </c:pt>
                <c:pt idx="1258">
                  <c:v>41394</c:v>
                </c:pt>
                <c:pt idx="1259">
                  <c:v>41396</c:v>
                </c:pt>
                <c:pt idx="1260">
                  <c:v>41397</c:v>
                </c:pt>
                <c:pt idx="1261">
                  <c:v>41400</c:v>
                </c:pt>
                <c:pt idx="1262">
                  <c:v>41401</c:v>
                </c:pt>
                <c:pt idx="1263">
                  <c:v>41402</c:v>
                </c:pt>
                <c:pt idx="1264">
                  <c:v>41404</c:v>
                </c:pt>
                <c:pt idx="1265">
                  <c:v>41407</c:v>
                </c:pt>
                <c:pt idx="1266">
                  <c:v>41408</c:v>
                </c:pt>
                <c:pt idx="1267">
                  <c:v>41409</c:v>
                </c:pt>
                <c:pt idx="1268">
                  <c:v>41410</c:v>
                </c:pt>
                <c:pt idx="1269">
                  <c:v>41411</c:v>
                </c:pt>
                <c:pt idx="1270">
                  <c:v>41415</c:v>
                </c:pt>
                <c:pt idx="1271">
                  <c:v>41416</c:v>
                </c:pt>
                <c:pt idx="1272">
                  <c:v>41417</c:v>
                </c:pt>
                <c:pt idx="1273">
                  <c:v>41418</c:v>
                </c:pt>
                <c:pt idx="1274">
                  <c:v>41421</c:v>
                </c:pt>
                <c:pt idx="1275">
                  <c:v>41422</c:v>
                </c:pt>
                <c:pt idx="1276">
                  <c:v>41423</c:v>
                </c:pt>
                <c:pt idx="1277">
                  <c:v>41425</c:v>
                </c:pt>
                <c:pt idx="1278">
                  <c:v>41428</c:v>
                </c:pt>
                <c:pt idx="1279">
                  <c:v>41429</c:v>
                </c:pt>
                <c:pt idx="1280">
                  <c:v>41430</c:v>
                </c:pt>
                <c:pt idx="1281">
                  <c:v>41431</c:v>
                </c:pt>
                <c:pt idx="1282">
                  <c:v>41432</c:v>
                </c:pt>
                <c:pt idx="1283">
                  <c:v>41435</c:v>
                </c:pt>
                <c:pt idx="1284">
                  <c:v>41436</c:v>
                </c:pt>
                <c:pt idx="1285">
                  <c:v>41437</c:v>
                </c:pt>
                <c:pt idx="1286">
                  <c:v>41438</c:v>
                </c:pt>
                <c:pt idx="1287">
                  <c:v>41439</c:v>
                </c:pt>
                <c:pt idx="1288">
                  <c:v>41442</c:v>
                </c:pt>
                <c:pt idx="1289">
                  <c:v>41443</c:v>
                </c:pt>
                <c:pt idx="1290">
                  <c:v>41444</c:v>
                </c:pt>
                <c:pt idx="1291">
                  <c:v>41445</c:v>
                </c:pt>
                <c:pt idx="1292">
                  <c:v>41446</c:v>
                </c:pt>
                <c:pt idx="1293">
                  <c:v>41449</c:v>
                </c:pt>
                <c:pt idx="1294">
                  <c:v>41450</c:v>
                </c:pt>
                <c:pt idx="1295">
                  <c:v>41451</c:v>
                </c:pt>
                <c:pt idx="1296">
                  <c:v>41452</c:v>
                </c:pt>
                <c:pt idx="1297">
                  <c:v>41453</c:v>
                </c:pt>
                <c:pt idx="1298">
                  <c:v>41456</c:v>
                </c:pt>
                <c:pt idx="1299">
                  <c:v>41457</c:v>
                </c:pt>
                <c:pt idx="1300">
                  <c:v>41458</c:v>
                </c:pt>
                <c:pt idx="1301">
                  <c:v>41459</c:v>
                </c:pt>
                <c:pt idx="1302">
                  <c:v>41460</c:v>
                </c:pt>
                <c:pt idx="1303">
                  <c:v>41463</c:v>
                </c:pt>
                <c:pt idx="1304">
                  <c:v>41464</c:v>
                </c:pt>
                <c:pt idx="1305">
                  <c:v>41465</c:v>
                </c:pt>
                <c:pt idx="1306">
                  <c:v>41466</c:v>
                </c:pt>
                <c:pt idx="1307">
                  <c:v>41467</c:v>
                </c:pt>
                <c:pt idx="1308">
                  <c:v>41470</c:v>
                </c:pt>
                <c:pt idx="1309">
                  <c:v>41471</c:v>
                </c:pt>
                <c:pt idx="1310">
                  <c:v>41472</c:v>
                </c:pt>
                <c:pt idx="1311">
                  <c:v>41473</c:v>
                </c:pt>
                <c:pt idx="1312">
                  <c:v>41474</c:v>
                </c:pt>
                <c:pt idx="1313">
                  <c:v>41477</c:v>
                </c:pt>
                <c:pt idx="1314">
                  <c:v>41478</c:v>
                </c:pt>
                <c:pt idx="1315">
                  <c:v>41479</c:v>
                </c:pt>
                <c:pt idx="1316">
                  <c:v>41480</c:v>
                </c:pt>
                <c:pt idx="1317">
                  <c:v>41481</c:v>
                </c:pt>
                <c:pt idx="1318">
                  <c:v>41484</c:v>
                </c:pt>
                <c:pt idx="1319">
                  <c:v>41485</c:v>
                </c:pt>
                <c:pt idx="1320">
                  <c:v>41486</c:v>
                </c:pt>
                <c:pt idx="1321">
                  <c:v>41487</c:v>
                </c:pt>
                <c:pt idx="1322">
                  <c:v>41488</c:v>
                </c:pt>
                <c:pt idx="1323">
                  <c:v>41491</c:v>
                </c:pt>
                <c:pt idx="1324">
                  <c:v>41492</c:v>
                </c:pt>
                <c:pt idx="1325">
                  <c:v>41493</c:v>
                </c:pt>
                <c:pt idx="1326">
                  <c:v>41494</c:v>
                </c:pt>
                <c:pt idx="1327">
                  <c:v>41495</c:v>
                </c:pt>
                <c:pt idx="1328">
                  <c:v>41498</c:v>
                </c:pt>
                <c:pt idx="1329">
                  <c:v>41499</c:v>
                </c:pt>
                <c:pt idx="1330">
                  <c:v>41500</c:v>
                </c:pt>
                <c:pt idx="1331">
                  <c:v>41502</c:v>
                </c:pt>
                <c:pt idx="1332">
                  <c:v>41505</c:v>
                </c:pt>
                <c:pt idx="1333">
                  <c:v>41506</c:v>
                </c:pt>
                <c:pt idx="1334">
                  <c:v>41507</c:v>
                </c:pt>
                <c:pt idx="1335">
                  <c:v>41508</c:v>
                </c:pt>
                <c:pt idx="1336">
                  <c:v>41509</c:v>
                </c:pt>
                <c:pt idx="1337">
                  <c:v>41512</c:v>
                </c:pt>
                <c:pt idx="1338">
                  <c:v>41513</c:v>
                </c:pt>
                <c:pt idx="1339">
                  <c:v>41514</c:v>
                </c:pt>
                <c:pt idx="1340">
                  <c:v>41515</c:v>
                </c:pt>
                <c:pt idx="1341">
                  <c:v>41516</c:v>
                </c:pt>
                <c:pt idx="1342">
                  <c:v>41519</c:v>
                </c:pt>
                <c:pt idx="1343">
                  <c:v>41520</c:v>
                </c:pt>
                <c:pt idx="1344">
                  <c:v>41521</c:v>
                </c:pt>
                <c:pt idx="1345">
                  <c:v>41522</c:v>
                </c:pt>
                <c:pt idx="1346">
                  <c:v>41523</c:v>
                </c:pt>
                <c:pt idx="1347">
                  <c:v>41526</c:v>
                </c:pt>
                <c:pt idx="1348">
                  <c:v>41527</c:v>
                </c:pt>
                <c:pt idx="1349">
                  <c:v>41528</c:v>
                </c:pt>
                <c:pt idx="1350">
                  <c:v>41529</c:v>
                </c:pt>
                <c:pt idx="1351">
                  <c:v>41530</c:v>
                </c:pt>
                <c:pt idx="1352">
                  <c:v>41533</c:v>
                </c:pt>
                <c:pt idx="1353">
                  <c:v>41534</c:v>
                </c:pt>
                <c:pt idx="1354">
                  <c:v>41535</c:v>
                </c:pt>
                <c:pt idx="1355">
                  <c:v>41536</c:v>
                </c:pt>
                <c:pt idx="1356">
                  <c:v>41537</c:v>
                </c:pt>
                <c:pt idx="1357">
                  <c:v>41540</c:v>
                </c:pt>
                <c:pt idx="1358">
                  <c:v>41541</c:v>
                </c:pt>
                <c:pt idx="1359">
                  <c:v>41542</c:v>
                </c:pt>
                <c:pt idx="1360">
                  <c:v>41543</c:v>
                </c:pt>
                <c:pt idx="1361">
                  <c:v>41544</c:v>
                </c:pt>
                <c:pt idx="1362">
                  <c:v>41547</c:v>
                </c:pt>
                <c:pt idx="1363">
                  <c:v>41548</c:v>
                </c:pt>
                <c:pt idx="1364">
                  <c:v>41549</c:v>
                </c:pt>
                <c:pt idx="1365">
                  <c:v>41550</c:v>
                </c:pt>
                <c:pt idx="1366">
                  <c:v>41551</c:v>
                </c:pt>
                <c:pt idx="1367">
                  <c:v>41554</c:v>
                </c:pt>
                <c:pt idx="1368">
                  <c:v>41555</c:v>
                </c:pt>
                <c:pt idx="1369">
                  <c:v>41556</c:v>
                </c:pt>
                <c:pt idx="1370">
                  <c:v>41557</c:v>
                </c:pt>
                <c:pt idx="1371">
                  <c:v>41558</c:v>
                </c:pt>
                <c:pt idx="1372">
                  <c:v>41561</c:v>
                </c:pt>
                <c:pt idx="1373">
                  <c:v>41562</c:v>
                </c:pt>
                <c:pt idx="1374">
                  <c:v>41563</c:v>
                </c:pt>
                <c:pt idx="1375">
                  <c:v>41564</c:v>
                </c:pt>
                <c:pt idx="1376">
                  <c:v>41565</c:v>
                </c:pt>
                <c:pt idx="1377">
                  <c:v>41568</c:v>
                </c:pt>
                <c:pt idx="1378">
                  <c:v>41569</c:v>
                </c:pt>
                <c:pt idx="1379">
                  <c:v>41570</c:v>
                </c:pt>
                <c:pt idx="1380">
                  <c:v>41571</c:v>
                </c:pt>
                <c:pt idx="1381">
                  <c:v>41572</c:v>
                </c:pt>
                <c:pt idx="1382">
                  <c:v>41575</c:v>
                </c:pt>
                <c:pt idx="1383">
                  <c:v>41576</c:v>
                </c:pt>
                <c:pt idx="1384">
                  <c:v>41577</c:v>
                </c:pt>
                <c:pt idx="1385">
                  <c:v>41578</c:v>
                </c:pt>
                <c:pt idx="1386">
                  <c:v>41582</c:v>
                </c:pt>
                <c:pt idx="1387">
                  <c:v>41583</c:v>
                </c:pt>
                <c:pt idx="1388">
                  <c:v>41584</c:v>
                </c:pt>
                <c:pt idx="1389">
                  <c:v>41585</c:v>
                </c:pt>
                <c:pt idx="1390">
                  <c:v>41586</c:v>
                </c:pt>
                <c:pt idx="1391">
                  <c:v>41589</c:v>
                </c:pt>
                <c:pt idx="1392">
                  <c:v>41590</c:v>
                </c:pt>
                <c:pt idx="1393">
                  <c:v>41591</c:v>
                </c:pt>
                <c:pt idx="1394">
                  <c:v>41592</c:v>
                </c:pt>
                <c:pt idx="1395">
                  <c:v>41593</c:v>
                </c:pt>
                <c:pt idx="1396">
                  <c:v>41596</c:v>
                </c:pt>
                <c:pt idx="1397">
                  <c:v>41597</c:v>
                </c:pt>
                <c:pt idx="1398">
                  <c:v>41598</c:v>
                </c:pt>
                <c:pt idx="1399">
                  <c:v>41599</c:v>
                </c:pt>
                <c:pt idx="1400">
                  <c:v>41600</c:v>
                </c:pt>
                <c:pt idx="1401">
                  <c:v>41603</c:v>
                </c:pt>
                <c:pt idx="1402">
                  <c:v>41604</c:v>
                </c:pt>
                <c:pt idx="1403">
                  <c:v>41605</c:v>
                </c:pt>
                <c:pt idx="1404">
                  <c:v>41606</c:v>
                </c:pt>
                <c:pt idx="1405">
                  <c:v>41607</c:v>
                </c:pt>
                <c:pt idx="1406">
                  <c:v>41610</c:v>
                </c:pt>
                <c:pt idx="1407">
                  <c:v>41611</c:v>
                </c:pt>
                <c:pt idx="1408">
                  <c:v>41612</c:v>
                </c:pt>
                <c:pt idx="1409">
                  <c:v>41613</c:v>
                </c:pt>
                <c:pt idx="1410">
                  <c:v>41614</c:v>
                </c:pt>
                <c:pt idx="1411">
                  <c:v>41617</c:v>
                </c:pt>
                <c:pt idx="1412">
                  <c:v>41618</c:v>
                </c:pt>
                <c:pt idx="1413">
                  <c:v>41619</c:v>
                </c:pt>
                <c:pt idx="1414">
                  <c:v>41620</c:v>
                </c:pt>
                <c:pt idx="1415">
                  <c:v>41621</c:v>
                </c:pt>
                <c:pt idx="1416">
                  <c:v>41624</c:v>
                </c:pt>
                <c:pt idx="1417">
                  <c:v>41625</c:v>
                </c:pt>
                <c:pt idx="1418">
                  <c:v>41626</c:v>
                </c:pt>
                <c:pt idx="1419">
                  <c:v>41627</c:v>
                </c:pt>
                <c:pt idx="1420">
                  <c:v>41628</c:v>
                </c:pt>
                <c:pt idx="1421">
                  <c:v>41631</c:v>
                </c:pt>
                <c:pt idx="1422">
                  <c:v>41635</c:v>
                </c:pt>
                <c:pt idx="1423">
                  <c:v>41638</c:v>
                </c:pt>
                <c:pt idx="1424">
                  <c:v>41641</c:v>
                </c:pt>
                <c:pt idx="1425">
                  <c:v>41642</c:v>
                </c:pt>
                <c:pt idx="1426">
                  <c:v>41646</c:v>
                </c:pt>
                <c:pt idx="1427">
                  <c:v>41647</c:v>
                </c:pt>
                <c:pt idx="1428">
                  <c:v>41648</c:v>
                </c:pt>
                <c:pt idx="1429">
                  <c:v>41649</c:v>
                </c:pt>
                <c:pt idx="1430">
                  <c:v>41652</c:v>
                </c:pt>
                <c:pt idx="1431">
                  <c:v>41653</c:v>
                </c:pt>
                <c:pt idx="1432">
                  <c:v>41654</c:v>
                </c:pt>
                <c:pt idx="1433">
                  <c:v>41655</c:v>
                </c:pt>
                <c:pt idx="1434">
                  <c:v>41656</c:v>
                </c:pt>
                <c:pt idx="1435">
                  <c:v>41659</c:v>
                </c:pt>
                <c:pt idx="1436">
                  <c:v>41660</c:v>
                </c:pt>
                <c:pt idx="1437">
                  <c:v>41661</c:v>
                </c:pt>
                <c:pt idx="1438">
                  <c:v>41662</c:v>
                </c:pt>
                <c:pt idx="1439">
                  <c:v>41663</c:v>
                </c:pt>
                <c:pt idx="1440">
                  <c:v>41666</c:v>
                </c:pt>
                <c:pt idx="1441">
                  <c:v>41667</c:v>
                </c:pt>
                <c:pt idx="1442">
                  <c:v>41668</c:v>
                </c:pt>
                <c:pt idx="1443">
                  <c:v>41669</c:v>
                </c:pt>
                <c:pt idx="1444">
                  <c:v>41670</c:v>
                </c:pt>
                <c:pt idx="1445">
                  <c:v>41673</c:v>
                </c:pt>
                <c:pt idx="1446">
                  <c:v>41674</c:v>
                </c:pt>
                <c:pt idx="1447">
                  <c:v>41675</c:v>
                </c:pt>
                <c:pt idx="1448">
                  <c:v>41676</c:v>
                </c:pt>
                <c:pt idx="1449">
                  <c:v>41677</c:v>
                </c:pt>
                <c:pt idx="1450">
                  <c:v>41680</c:v>
                </c:pt>
                <c:pt idx="1451">
                  <c:v>41681</c:v>
                </c:pt>
                <c:pt idx="1452">
                  <c:v>41682</c:v>
                </c:pt>
                <c:pt idx="1453">
                  <c:v>41683</c:v>
                </c:pt>
                <c:pt idx="1454">
                  <c:v>41684</c:v>
                </c:pt>
                <c:pt idx="1455">
                  <c:v>41687</c:v>
                </c:pt>
                <c:pt idx="1456">
                  <c:v>41688</c:v>
                </c:pt>
                <c:pt idx="1457">
                  <c:v>41689</c:v>
                </c:pt>
                <c:pt idx="1458">
                  <c:v>41690</c:v>
                </c:pt>
                <c:pt idx="1459">
                  <c:v>41691</c:v>
                </c:pt>
                <c:pt idx="1460">
                  <c:v>41694</c:v>
                </c:pt>
                <c:pt idx="1461">
                  <c:v>41695</c:v>
                </c:pt>
                <c:pt idx="1462">
                  <c:v>41696</c:v>
                </c:pt>
                <c:pt idx="1463">
                  <c:v>41697</c:v>
                </c:pt>
                <c:pt idx="1464">
                  <c:v>41698</c:v>
                </c:pt>
                <c:pt idx="1465">
                  <c:v>41701</c:v>
                </c:pt>
                <c:pt idx="1466">
                  <c:v>41702</c:v>
                </c:pt>
                <c:pt idx="1467">
                  <c:v>41703</c:v>
                </c:pt>
                <c:pt idx="1468">
                  <c:v>41704</c:v>
                </c:pt>
                <c:pt idx="1469">
                  <c:v>41705</c:v>
                </c:pt>
                <c:pt idx="1470">
                  <c:v>41708</c:v>
                </c:pt>
                <c:pt idx="1471">
                  <c:v>41709</c:v>
                </c:pt>
                <c:pt idx="1472">
                  <c:v>41710</c:v>
                </c:pt>
                <c:pt idx="1473">
                  <c:v>41711</c:v>
                </c:pt>
                <c:pt idx="1474">
                  <c:v>41712</c:v>
                </c:pt>
                <c:pt idx="1475">
                  <c:v>41715</c:v>
                </c:pt>
                <c:pt idx="1476">
                  <c:v>41716</c:v>
                </c:pt>
                <c:pt idx="1477">
                  <c:v>41717</c:v>
                </c:pt>
                <c:pt idx="1478">
                  <c:v>41718</c:v>
                </c:pt>
                <c:pt idx="1479">
                  <c:v>41719</c:v>
                </c:pt>
                <c:pt idx="1480">
                  <c:v>41722</c:v>
                </c:pt>
                <c:pt idx="1481">
                  <c:v>41723</c:v>
                </c:pt>
                <c:pt idx="1482">
                  <c:v>41724</c:v>
                </c:pt>
                <c:pt idx="1483">
                  <c:v>41725</c:v>
                </c:pt>
                <c:pt idx="1484">
                  <c:v>41726</c:v>
                </c:pt>
                <c:pt idx="1485">
                  <c:v>41729</c:v>
                </c:pt>
                <c:pt idx="1486">
                  <c:v>41730</c:v>
                </c:pt>
                <c:pt idx="1487">
                  <c:v>41731</c:v>
                </c:pt>
                <c:pt idx="1488">
                  <c:v>41732</c:v>
                </c:pt>
                <c:pt idx="1489">
                  <c:v>41733</c:v>
                </c:pt>
                <c:pt idx="1490">
                  <c:v>41736</c:v>
                </c:pt>
                <c:pt idx="1491">
                  <c:v>41737</c:v>
                </c:pt>
                <c:pt idx="1492">
                  <c:v>41738</c:v>
                </c:pt>
                <c:pt idx="1493">
                  <c:v>41739</c:v>
                </c:pt>
                <c:pt idx="1494">
                  <c:v>41740</c:v>
                </c:pt>
                <c:pt idx="1495">
                  <c:v>41743</c:v>
                </c:pt>
                <c:pt idx="1496">
                  <c:v>41744</c:v>
                </c:pt>
                <c:pt idx="1497">
                  <c:v>41745</c:v>
                </c:pt>
                <c:pt idx="1498">
                  <c:v>41746</c:v>
                </c:pt>
                <c:pt idx="1499">
                  <c:v>41751</c:v>
                </c:pt>
                <c:pt idx="1500">
                  <c:v>41752</c:v>
                </c:pt>
                <c:pt idx="1501">
                  <c:v>41753</c:v>
                </c:pt>
                <c:pt idx="1502">
                  <c:v>41754</c:v>
                </c:pt>
                <c:pt idx="1503">
                  <c:v>41757</c:v>
                </c:pt>
                <c:pt idx="1504">
                  <c:v>41758</c:v>
                </c:pt>
                <c:pt idx="1505">
                  <c:v>41759</c:v>
                </c:pt>
                <c:pt idx="1506">
                  <c:v>41761</c:v>
                </c:pt>
                <c:pt idx="1507">
                  <c:v>41764</c:v>
                </c:pt>
                <c:pt idx="1508">
                  <c:v>41765</c:v>
                </c:pt>
                <c:pt idx="1509">
                  <c:v>41766</c:v>
                </c:pt>
                <c:pt idx="1510">
                  <c:v>41767</c:v>
                </c:pt>
                <c:pt idx="1511">
                  <c:v>41768</c:v>
                </c:pt>
                <c:pt idx="1512">
                  <c:v>41771</c:v>
                </c:pt>
                <c:pt idx="1513">
                  <c:v>41772</c:v>
                </c:pt>
                <c:pt idx="1514">
                  <c:v>41773</c:v>
                </c:pt>
                <c:pt idx="1515">
                  <c:v>41774</c:v>
                </c:pt>
                <c:pt idx="1516">
                  <c:v>41775</c:v>
                </c:pt>
                <c:pt idx="1517">
                  <c:v>41778</c:v>
                </c:pt>
                <c:pt idx="1518">
                  <c:v>41779</c:v>
                </c:pt>
                <c:pt idx="1519">
                  <c:v>41780</c:v>
                </c:pt>
                <c:pt idx="1520">
                  <c:v>41781</c:v>
                </c:pt>
                <c:pt idx="1521">
                  <c:v>41782</c:v>
                </c:pt>
                <c:pt idx="1522">
                  <c:v>41785</c:v>
                </c:pt>
                <c:pt idx="1523">
                  <c:v>41786</c:v>
                </c:pt>
                <c:pt idx="1524">
                  <c:v>41787</c:v>
                </c:pt>
                <c:pt idx="1525">
                  <c:v>41789</c:v>
                </c:pt>
                <c:pt idx="1526">
                  <c:v>41792</c:v>
                </c:pt>
                <c:pt idx="1527">
                  <c:v>41793</c:v>
                </c:pt>
                <c:pt idx="1528">
                  <c:v>41794</c:v>
                </c:pt>
                <c:pt idx="1529">
                  <c:v>41795</c:v>
                </c:pt>
                <c:pt idx="1530">
                  <c:v>41796</c:v>
                </c:pt>
                <c:pt idx="1531">
                  <c:v>41800</c:v>
                </c:pt>
                <c:pt idx="1532">
                  <c:v>41801</c:v>
                </c:pt>
                <c:pt idx="1533">
                  <c:v>41802</c:v>
                </c:pt>
                <c:pt idx="1534">
                  <c:v>41803</c:v>
                </c:pt>
                <c:pt idx="1535">
                  <c:v>41806</c:v>
                </c:pt>
                <c:pt idx="1536">
                  <c:v>41807</c:v>
                </c:pt>
                <c:pt idx="1537">
                  <c:v>41808</c:v>
                </c:pt>
                <c:pt idx="1538">
                  <c:v>41810</c:v>
                </c:pt>
                <c:pt idx="1539">
                  <c:v>41813</c:v>
                </c:pt>
                <c:pt idx="1540">
                  <c:v>41814</c:v>
                </c:pt>
                <c:pt idx="1541">
                  <c:v>41815</c:v>
                </c:pt>
                <c:pt idx="1542">
                  <c:v>41816</c:v>
                </c:pt>
                <c:pt idx="1543">
                  <c:v>41817</c:v>
                </c:pt>
                <c:pt idx="1544">
                  <c:v>41820</c:v>
                </c:pt>
                <c:pt idx="1545">
                  <c:v>41821</c:v>
                </c:pt>
                <c:pt idx="1546">
                  <c:v>41822</c:v>
                </c:pt>
                <c:pt idx="1547">
                  <c:v>41823</c:v>
                </c:pt>
                <c:pt idx="1548">
                  <c:v>41824</c:v>
                </c:pt>
                <c:pt idx="1549">
                  <c:v>41827</c:v>
                </c:pt>
                <c:pt idx="1550">
                  <c:v>41828</c:v>
                </c:pt>
                <c:pt idx="1551">
                  <c:v>41829</c:v>
                </c:pt>
                <c:pt idx="1552">
                  <c:v>41830</c:v>
                </c:pt>
                <c:pt idx="1553">
                  <c:v>41831</c:v>
                </c:pt>
                <c:pt idx="1554">
                  <c:v>41834</c:v>
                </c:pt>
                <c:pt idx="1555">
                  <c:v>41835</c:v>
                </c:pt>
                <c:pt idx="1556">
                  <c:v>41836</c:v>
                </c:pt>
                <c:pt idx="1557">
                  <c:v>41837</c:v>
                </c:pt>
                <c:pt idx="1558">
                  <c:v>41838</c:v>
                </c:pt>
                <c:pt idx="1559">
                  <c:v>41841</c:v>
                </c:pt>
                <c:pt idx="1560">
                  <c:v>41842</c:v>
                </c:pt>
                <c:pt idx="1561">
                  <c:v>41843</c:v>
                </c:pt>
                <c:pt idx="1562">
                  <c:v>41844</c:v>
                </c:pt>
                <c:pt idx="1563">
                  <c:v>41845</c:v>
                </c:pt>
                <c:pt idx="1564">
                  <c:v>41848</c:v>
                </c:pt>
                <c:pt idx="1565">
                  <c:v>41849</c:v>
                </c:pt>
                <c:pt idx="1566">
                  <c:v>41850</c:v>
                </c:pt>
                <c:pt idx="1567">
                  <c:v>41851</c:v>
                </c:pt>
                <c:pt idx="1568">
                  <c:v>41852</c:v>
                </c:pt>
                <c:pt idx="1569">
                  <c:v>41855</c:v>
                </c:pt>
                <c:pt idx="1570">
                  <c:v>41856</c:v>
                </c:pt>
                <c:pt idx="1571">
                  <c:v>41857</c:v>
                </c:pt>
                <c:pt idx="1572">
                  <c:v>41858</c:v>
                </c:pt>
                <c:pt idx="1573">
                  <c:v>41859</c:v>
                </c:pt>
                <c:pt idx="1574">
                  <c:v>41862</c:v>
                </c:pt>
                <c:pt idx="1575">
                  <c:v>41863</c:v>
                </c:pt>
                <c:pt idx="1576">
                  <c:v>41864</c:v>
                </c:pt>
                <c:pt idx="1577">
                  <c:v>41865</c:v>
                </c:pt>
                <c:pt idx="1578">
                  <c:v>41869</c:v>
                </c:pt>
                <c:pt idx="1579">
                  <c:v>41870</c:v>
                </c:pt>
                <c:pt idx="1580">
                  <c:v>41871</c:v>
                </c:pt>
                <c:pt idx="1581">
                  <c:v>41872</c:v>
                </c:pt>
                <c:pt idx="1582">
                  <c:v>41873</c:v>
                </c:pt>
                <c:pt idx="1583">
                  <c:v>41876</c:v>
                </c:pt>
                <c:pt idx="1584">
                  <c:v>41877</c:v>
                </c:pt>
                <c:pt idx="1585">
                  <c:v>41878</c:v>
                </c:pt>
                <c:pt idx="1586">
                  <c:v>41879</c:v>
                </c:pt>
                <c:pt idx="1587">
                  <c:v>41880</c:v>
                </c:pt>
                <c:pt idx="1588">
                  <c:v>41883</c:v>
                </c:pt>
                <c:pt idx="1589">
                  <c:v>41884</c:v>
                </c:pt>
                <c:pt idx="1590">
                  <c:v>41885</c:v>
                </c:pt>
                <c:pt idx="1591">
                  <c:v>41886</c:v>
                </c:pt>
                <c:pt idx="1592">
                  <c:v>41887</c:v>
                </c:pt>
                <c:pt idx="1593">
                  <c:v>41890</c:v>
                </c:pt>
                <c:pt idx="1594">
                  <c:v>41891</c:v>
                </c:pt>
                <c:pt idx="1595">
                  <c:v>41892</c:v>
                </c:pt>
                <c:pt idx="1596">
                  <c:v>41893</c:v>
                </c:pt>
                <c:pt idx="1597">
                  <c:v>41894</c:v>
                </c:pt>
              </c:numCache>
            </c:numRef>
          </c:xVal>
          <c:yVal>
            <c:numRef>
              <c:f>LinieWerte!Werte2</c:f>
              <c:numCache>
                <c:formatCode>General</c:formatCode>
                <c:ptCount val="1598"/>
                <c:pt idx="0">
                  <c:v>100</c:v>
                </c:pt>
                <c:pt idx="1">
                  <c:v>100.26900793910242</c:v>
                </c:pt>
                <c:pt idx="2">
                  <c:v>99.756460040508443</c:v>
                </c:pt>
                <c:pt idx="3">
                  <c:v>99.117081732155583</c:v>
                </c:pt>
                <c:pt idx="4">
                  <c:v>99.258481477768427</c:v>
                </c:pt>
                <c:pt idx="5">
                  <c:v>98.556844586568602</c:v>
                </c:pt>
                <c:pt idx="6">
                  <c:v>98.05894471390927</c:v>
                </c:pt>
                <c:pt idx="7">
                  <c:v>98.305193352085169</c:v>
                </c:pt>
                <c:pt idx="8">
                  <c:v>98.933910542723012</c:v>
                </c:pt>
                <c:pt idx="9">
                  <c:v>98.872768160829807</c:v>
                </c:pt>
                <c:pt idx="10">
                  <c:v>100.09861711910932</c:v>
                </c:pt>
                <c:pt idx="11">
                  <c:v>99.764065560354396</c:v>
                </c:pt>
                <c:pt idx="12">
                  <c:v>99.077798979780439</c:v>
                </c:pt>
                <c:pt idx="13">
                  <c:v>99.563469802840132</c:v>
                </c:pt>
                <c:pt idx="14">
                  <c:v>99.99326550339309</c:v>
                </c:pt>
                <c:pt idx="15">
                  <c:v>100.77664092315604</c:v>
                </c:pt>
                <c:pt idx="16">
                  <c:v>100.99349046180286</c:v>
                </c:pt>
                <c:pt idx="17">
                  <c:v>100.96590411256661</c:v>
                </c:pt>
                <c:pt idx="18">
                  <c:v>101.91664145213321</c:v>
                </c:pt>
                <c:pt idx="19">
                  <c:v>102.52740999966019</c:v>
                </c:pt>
                <c:pt idx="20">
                  <c:v>102.2064144919235</c:v>
                </c:pt>
                <c:pt idx="21">
                  <c:v>102.38194722867047</c:v>
                </c:pt>
                <c:pt idx="22">
                  <c:v>102.3912718643803</c:v>
                </c:pt>
                <c:pt idx="23">
                  <c:v>102.68092640398055</c:v>
                </c:pt>
                <c:pt idx="24">
                  <c:v>102.36343947713382</c:v>
                </c:pt>
                <c:pt idx="25">
                  <c:v>102.20788213064003</c:v>
                </c:pt>
                <c:pt idx="26">
                  <c:v>102.33463610628783</c:v>
                </c:pt>
                <c:pt idx="27">
                  <c:v>102.73674794532948</c:v>
                </c:pt>
                <c:pt idx="28">
                  <c:v>103.00744536991986</c:v>
                </c:pt>
                <c:pt idx="29">
                  <c:v>103.25407553207189</c:v>
                </c:pt>
                <c:pt idx="30">
                  <c:v>102.33050368544535</c:v>
                </c:pt>
                <c:pt idx="31">
                  <c:v>101.25540900700175</c:v>
                </c:pt>
                <c:pt idx="32">
                  <c:v>100.46295169543953</c:v>
                </c:pt>
                <c:pt idx="33">
                  <c:v>100.21447168677041</c:v>
                </c:pt>
                <c:pt idx="34">
                  <c:v>100.37748203751869</c:v>
                </c:pt>
                <c:pt idx="35">
                  <c:v>100.74569283422461</c:v>
                </c:pt>
                <c:pt idx="36">
                  <c:v>101.12312229578276</c:v>
                </c:pt>
                <c:pt idx="37">
                  <c:v>101.41129268104737</c:v>
                </c:pt>
                <c:pt idx="38">
                  <c:v>101.17292556852753</c:v>
                </c:pt>
                <c:pt idx="39">
                  <c:v>100.97904271884369</c:v>
                </c:pt>
                <c:pt idx="40">
                  <c:v>100.97151056415269</c:v>
                </c:pt>
                <c:pt idx="41">
                  <c:v>100.96966383707621</c:v>
                </c:pt>
                <c:pt idx="42">
                  <c:v>99.454866716463542</c:v>
                </c:pt>
                <c:pt idx="43">
                  <c:v>98.968026712568061</c:v>
                </c:pt>
                <c:pt idx="44">
                  <c:v>99.067980613311931</c:v>
                </c:pt>
                <c:pt idx="45">
                  <c:v>98.138423328413708</c:v>
                </c:pt>
                <c:pt idx="46">
                  <c:v>98.272253028878083</c:v>
                </c:pt>
                <c:pt idx="47">
                  <c:v>98.932905996719967</c:v>
                </c:pt>
                <c:pt idx="48">
                  <c:v>98.855807140007428</c:v>
                </c:pt>
                <c:pt idx="49">
                  <c:v>98.80791257981295</c:v>
                </c:pt>
                <c:pt idx="50">
                  <c:v>98.362716150355482</c:v>
                </c:pt>
                <c:pt idx="51">
                  <c:v>98.082719165249372</c:v>
                </c:pt>
                <c:pt idx="52">
                  <c:v>96.899666579007771</c:v>
                </c:pt>
                <c:pt idx="53">
                  <c:v>97.22239316223154</c:v>
                </c:pt>
                <c:pt idx="54">
                  <c:v>96.675087094868587</c:v>
                </c:pt>
                <c:pt idx="55">
                  <c:v>97.056804765862239</c:v>
                </c:pt>
                <c:pt idx="56">
                  <c:v>95.589329379489399</c:v>
                </c:pt>
                <c:pt idx="57">
                  <c:v>95.294246399196325</c:v>
                </c:pt>
                <c:pt idx="58">
                  <c:v>95.262942989729297</c:v>
                </c:pt>
                <c:pt idx="59">
                  <c:v>94.859072365689812</c:v>
                </c:pt>
                <c:pt idx="60">
                  <c:v>93.731766604541335</c:v>
                </c:pt>
                <c:pt idx="61">
                  <c:v>94.347695075123085</c:v>
                </c:pt>
                <c:pt idx="62">
                  <c:v>94.323780952361773</c:v>
                </c:pt>
                <c:pt idx="63">
                  <c:v>94.483700540213164</c:v>
                </c:pt>
                <c:pt idx="64">
                  <c:v>94.485982810380193</c:v>
                </c:pt>
                <c:pt idx="65">
                  <c:v>94.167998275847822</c:v>
                </c:pt>
                <c:pt idx="66">
                  <c:v>93.898405699119053</c:v>
                </c:pt>
                <c:pt idx="67">
                  <c:v>92.855818244667574</c:v>
                </c:pt>
                <c:pt idx="68">
                  <c:v>92.803425038017096</c:v>
                </c:pt>
                <c:pt idx="69">
                  <c:v>91.87640658366702</c:v>
                </c:pt>
                <c:pt idx="70">
                  <c:v>92.906994501323823</c:v>
                </c:pt>
                <c:pt idx="71">
                  <c:v>93.540757252426303</c:v>
                </c:pt>
                <c:pt idx="72">
                  <c:v>93.472919525031813</c:v>
                </c:pt>
                <c:pt idx="73">
                  <c:v>93.602802256332552</c:v>
                </c:pt>
                <c:pt idx="74">
                  <c:v>94.069562225854156</c:v>
                </c:pt>
                <c:pt idx="75">
                  <c:v>94.873930487263465</c:v>
                </c:pt>
                <c:pt idx="76">
                  <c:v>94.318539288381544</c:v>
                </c:pt>
                <c:pt idx="77">
                  <c:v>94.113667241399426</c:v>
                </c:pt>
                <c:pt idx="78">
                  <c:v>93.442791684452018</c:v>
                </c:pt>
                <c:pt idx="79">
                  <c:v>94.367579733638877</c:v>
                </c:pt>
                <c:pt idx="80">
                  <c:v>95.518536094970258</c:v>
                </c:pt>
                <c:pt idx="81">
                  <c:v>95.145410816857492</c:v>
                </c:pt>
                <c:pt idx="82">
                  <c:v>94.665105847129638</c:v>
                </c:pt>
                <c:pt idx="83">
                  <c:v>94.017642547713834</c:v>
                </c:pt>
                <c:pt idx="84">
                  <c:v>95.408190946759802</c:v>
                </c:pt>
                <c:pt idx="85">
                  <c:v>96.03445447001252</c:v>
                </c:pt>
                <c:pt idx="86">
                  <c:v>95.62169265517619</c:v>
                </c:pt>
                <c:pt idx="87">
                  <c:v>97.195850163350258</c:v>
                </c:pt>
                <c:pt idx="88">
                  <c:v>97.817142963053783</c:v>
                </c:pt>
                <c:pt idx="89">
                  <c:v>97.729531665992837</c:v>
                </c:pt>
                <c:pt idx="90">
                  <c:v>97.271380173665918</c:v>
                </c:pt>
                <c:pt idx="91">
                  <c:v>98.09560937735391</c:v>
                </c:pt>
                <c:pt idx="92">
                  <c:v>97.754411336693792</c:v>
                </c:pt>
                <c:pt idx="93">
                  <c:v>96.787140974765236</c:v>
                </c:pt>
                <c:pt idx="94">
                  <c:v>97.12010180996495</c:v>
                </c:pt>
                <c:pt idx="95">
                  <c:v>96.614171386430229</c:v>
                </c:pt>
                <c:pt idx="96">
                  <c:v>97.249134722193034</c:v>
                </c:pt>
                <c:pt idx="97">
                  <c:v>96.813944444349701</c:v>
                </c:pt>
                <c:pt idx="98">
                  <c:v>97.409851638394855</c:v>
                </c:pt>
                <c:pt idx="99">
                  <c:v>97.435511894604161</c:v>
                </c:pt>
                <c:pt idx="100">
                  <c:v>98.14777272339208</c:v>
                </c:pt>
                <c:pt idx="101">
                  <c:v>98.067255470177557</c:v>
                </c:pt>
                <c:pt idx="102">
                  <c:v>98.301994222348227</c:v>
                </c:pt>
                <c:pt idx="103">
                  <c:v>98.204570733290097</c:v>
                </c:pt>
                <c:pt idx="104">
                  <c:v>98.016314632684612</c:v>
                </c:pt>
                <c:pt idx="105">
                  <c:v>96.846397313636231</c:v>
                </c:pt>
                <c:pt idx="106">
                  <c:v>96.852572488491205</c:v>
                </c:pt>
                <c:pt idx="107">
                  <c:v>98.225858727991678</c:v>
                </c:pt>
                <c:pt idx="108">
                  <c:v>97.108654504719723</c:v>
                </c:pt>
                <c:pt idx="109">
                  <c:v>97.381048372457897</c:v>
                </c:pt>
                <c:pt idx="110">
                  <c:v>97.800213534006758</c:v>
                </c:pt>
                <c:pt idx="111">
                  <c:v>97.444457981348606</c:v>
                </c:pt>
                <c:pt idx="112">
                  <c:v>95.5171537526398</c:v>
                </c:pt>
                <c:pt idx="113">
                  <c:v>95.512911720012909</c:v>
                </c:pt>
                <c:pt idx="114">
                  <c:v>93.54414116854754</c:v>
                </c:pt>
                <c:pt idx="115">
                  <c:v>93.865084364751212</c:v>
                </c:pt>
                <c:pt idx="116">
                  <c:v>96.465585787972046</c:v>
                </c:pt>
                <c:pt idx="117">
                  <c:v>94.54105662861663</c:v>
                </c:pt>
                <c:pt idx="118">
                  <c:v>93.599087087222514</c:v>
                </c:pt>
                <c:pt idx="119">
                  <c:v>93.832595471844485</c:v>
                </c:pt>
                <c:pt idx="120">
                  <c:v>94.44588531848207</c:v>
                </c:pt>
                <c:pt idx="121">
                  <c:v>94.360695607503374</c:v>
                </c:pt>
                <c:pt idx="122">
                  <c:v>91.488343847043296</c:v>
                </c:pt>
                <c:pt idx="123">
                  <c:v>93.68069780337791</c:v>
                </c:pt>
                <c:pt idx="124">
                  <c:v>94.118561418331666</c:v>
                </c:pt>
                <c:pt idx="125">
                  <c:v>93.039916616223891</c:v>
                </c:pt>
                <c:pt idx="126">
                  <c:v>92.95965285782755</c:v>
                </c:pt>
                <c:pt idx="127">
                  <c:v>91.421788022886076</c:v>
                </c:pt>
                <c:pt idx="128">
                  <c:v>89.233148217661039</c:v>
                </c:pt>
                <c:pt idx="129">
                  <c:v>87.422868247468998</c:v>
                </c:pt>
                <c:pt idx="130">
                  <c:v>84.980934198087141</c:v>
                </c:pt>
                <c:pt idx="131">
                  <c:v>82.834053351708818</c:v>
                </c:pt>
                <c:pt idx="132">
                  <c:v>86.604850478021447</c:v>
                </c:pt>
                <c:pt idx="133">
                  <c:v>87.627773230879853</c:v>
                </c:pt>
                <c:pt idx="134">
                  <c:v>84.327246228532658</c:v>
                </c:pt>
                <c:pt idx="135">
                  <c:v>84.462210367253363</c:v>
                </c:pt>
                <c:pt idx="136">
                  <c:v>85.044322040156885</c:v>
                </c:pt>
                <c:pt idx="137">
                  <c:v>87.545021448904677</c:v>
                </c:pt>
                <c:pt idx="138">
                  <c:v>87.210302858078563</c:v>
                </c:pt>
                <c:pt idx="139">
                  <c:v>85.351262318805865</c:v>
                </c:pt>
                <c:pt idx="140">
                  <c:v>85.477745823340911</c:v>
                </c:pt>
                <c:pt idx="141">
                  <c:v>84.041687893725836</c:v>
                </c:pt>
                <c:pt idx="142">
                  <c:v>83.081522517991857</c:v>
                </c:pt>
                <c:pt idx="143">
                  <c:v>86.077261353410577</c:v>
                </c:pt>
                <c:pt idx="144">
                  <c:v>86.208177534486083</c:v>
                </c:pt>
                <c:pt idx="145">
                  <c:v>87.725125656077708</c:v>
                </c:pt>
                <c:pt idx="146">
                  <c:v>88.196512952907213</c:v>
                </c:pt>
                <c:pt idx="147">
                  <c:v>88.249438035097754</c:v>
                </c:pt>
                <c:pt idx="148">
                  <c:v>89.981576881869827</c:v>
                </c:pt>
                <c:pt idx="149">
                  <c:v>88.400634382511697</c:v>
                </c:pt>
                <c:pt idx="150">
                  <c:v>86.513312938166351</c:v>
                </c:pt>
                <c:pt idx="151">
                  <c:v>87.432488788487717</c:v>
                </c:pt>
                <c:pt idx="152">
                  <c:v>87.442196707623737</c:v>
                </c:pt>
                <c:pt idx="153">
                  <c:v>86.613059421081232</c:v>
                </c:pt>
                <c:pt idx="154">
                  <c:v>84.719771281821821</c:v>
                </c:pt>
                <c:pt idx="155">
                  <c:v>85.797893093867714</c:v>
                </c:pt>
                <c:pt idx="156">
                  <c:v>84.658664261693232</c:v>
                </c:pt>
                <c:pt idx="157">
                  <c:v>83.664415697512638</c:v>
                </c:pt>
                <c:pt idx="158">
                  <c:v>83.796139760364298</c:v>
                </c:pt>
                <c:pt idx="159">
                  <c:v>81.752552273525737</c:v>
                </c:pt>
                <c:pt idx="160">
                  <c:v>79.674177156135741</c:v>
                </c:pt>
                <c:pt idx="161">
                  <c:v>80.990934777392368</c:v>
                </c:pt>
                <c:pt idx="162">
                  <c:v>82.805409841411858</c:v>
                </c:pt>
                <c:pt idx="163">
                  <c:v>83.120761778313337</c:v>
                </c:pt>
                <c:pt idx="164">
                  <c:v>84.36130871913781</c:v>
                </c:pt>
                <c:pt idx="165">
                  <c:v>84.804419396234877</c:v>
                </c:pt>
                <c:pt idx="166">
                  <c:v>85.977614525071559</c:v>
                </c:pt>
                <c:pt idx="167">
                  <c:v>82.857856882828372</c:v>
                </c:pt>
                <c:pt idx="168">
                  <c:v>83.550569746230181</c:v>
                </c:pt>
                <c:pt idx="169">
                  <c:v>84.563476114592405</c:v>
                </c:pt>
                <c:pt idx="170">
                  <c:v>83.314605882767069</c:v>
                </c:pt>
                <c:pt idx="171">
                  <c:v>85.108496037396918</c:v>
                </c:pt>
                <c:pt idx="172">
                  <c:v>84.722961589410104</c:v>
                </c:pt>
                <c:pt idx="173">
                  <c:v>85.089134825258441</c:v>
                </c:pt>
                <c:pt idx="174">
                  <c:v>83.763244310652738</c:v>
                </c:pt>
                <c:pt idx="175">
                  <c:v>82.627833184087521</c:v>
                </c:pt>
                <c:pt idx="176">
                  <c:v>81.948746725086039</c:v>
                </c:pt>
                <c:pt idx="177">
                  <c:v>83.172498531587451</c:v>
                </c:pt>
                <c:pt idx="178">
                  <c:v>82.167646372174616</c:v>
                </c:pt>
                <c:pt idx="179">
                  <c:v>81.267522887054909</c:v>
                </c:pt>
                <c:pt idx="180">
                  <c:v>82.37394451242865</c:v>
                </c:pt>
                <c:pt idx="181">
                  <c:v>81.799561359369221</c:v>
                </c:pt>
                <c:pt idx="182">
                  <c:v>81.397616059599443</c:v>
                </c:pt>
                <c:pt idx="183">
                  <c:v>81.314547157828486</c:v>
                </c:pt>
                <c:pt idx="184">
                  <c:v>83.334199025784571</c:v>
                </c:pt>
                <c:pt idx="185">
                  <c:v>84.693598692539581</c:v>
                </c:pt>
                <c:pt idx="186">
                  <c:v>86.666128149696291</c:v>
                </c:pt>
                <c:pt idx="187">
                  <c:v>84.994722293333339</c:v>
                </c:pt>
                <c:pt idx="188">
                  <c:v>84.833248438698362</c:v>
                </c:pt>
                <c:pt idx="189">
                  <c:v>84.878399423360392</c:v>
                </c:pt>
                <c:pt idx="190">
                  <c:v>84.312976231532119</c:v>
                </c:pt>
                <c:pt idx="191">
                  <c:v>84.129133273849959</c:v>
                </c:pt>
                <c:pt idx="192">
                  <c:v>82.664110344335199</c:v>
                </c:pt>
                <c:pt idx="193">
                  <c:v>82.529521799531011</c:v>
                </c:pt>
                <c:pt idx="194">
                  <c:v>82.474913626983366</c:v>
                </c:pt>
                <c:pt idx="195">
                  <c:v>82.45390046899827</c:v>
                </c:pt>
                <c:pt idx="196">
                  <c:v>81.113048607064044</c:v>
                </c:pt>
                <c:pt idx="197">
                  <c:v>82.141810979124585</c:v>
                </c:pt>
                <c:pt idx="198">
                  <c:v>81.166378474377282</c:v>
                </c:pt>
                <c:pt idx="199">
                  <c:v>81.258260996035062</c:v>
                </c:pt>
                <c:pt idx="200">
                  <c:v>80.830496038650097</c:v>
                </c:pt>
                <c:pt idx="201">
                  <c:v>81.626405127329235</c:v>
                </c:pt>
                <c:pt idx="202">
                  <c:v>83.025622765780966</c:v>
                </c:pt>
                <c:pt idx="203">
                  <c:v>82.530027832191038</c:v>
                </c:pt>
                <c:pt idx="204">
                  <c:v>82.370022275963009</c:v>
                </c:pt>
                <c:pt idx="205">
                  <c:v>81.902699833287741</c:v>
                </c:pt>
                <c:pt idx="206">
                  <c:v>82.117632891613653</c:v>
                </c:pt>
                <c:pt idx="207">
                  <c:v>82.761241692436556</c:v>
                </c:pt>
                <c:pt idx="208">
                  <c:v>83.227107321082698</c:v>
                </c:pt>
                <c:pt idx="209">
                  <c:v>84.220547169099049</c:v>
                </c:pt>
                <c:pt idx="210">
                  <c:v>83.747762602017701</c:v>
                </c:pt>
                <c:pt idx="211">
                  <c:v>82.151335947809372</c:v>
                </c:pt>
                <c:pt idx="212">
                  <c:v>82.749122080153668</c:v>
                </c:pt>
                <c:pt idx="213">
                  <c:v>82.887849484293682</c:v>
                </c:pt>
                <c:pt idx="214">
                  <c:v>82.251928134507452</c:v>
                </c:pt>
                <c:pt idx="215">
                  <c:v>82.387399669720878</c:v>
                </c:pt>
                <c:pt idx="216">
                  <c:v>81.22428502123357</c:v>
                </c:pt>
                <c:pt idx="217">
                  <c:v>81.051421770798115</c:v>
                </c:pt>
                <c:pt idx="218">
                  <c:v>80.240170301896825</c:v>
                </c:pt>
                <c:pt idx="219">
                  <c:v>79.633463515068442</c:v>
                </c:pt>
                <c:pt idx="220">
                  <c:v>78.288371717442672</c:v>
                </c:pt>
                <c:pt idx="221">
                  <c:v>78.856525090004396</c:v>
                </c:pt>
                <c:pt idx="222">
                  <c:v>78.849874457740171</c:v>
                </c:pt>
                <c:pt idx="223">
                  <c:v>78.407896290610879</c:v>
                </c:pt>
                <c:pt idx="224">
                  <c:v>77.847346334063985</c:v>
                </c:pt>
                <c:pt idx="225">
                  <c:v>76.06997114949192</c:v>
                </c:pt>
                <c:pt idx="226">
                  <c:v>75.599950691477375</c:v>
                </c:pt>
                <c:pt idx="227">
                  <c:v>76.591333373462348</c:v>
                </c:pt>
                <c:pt idx="228">
                  <c:v>75.395816723295198</c:v>
                </c:pt>
                <c:pt idx="229">
                  <c:v>74.939434081677064</c:v>
                </c:pt>
                <c:pt idx="230">
                  <c:v>74.39554116000717</c:v>
                </c:pt>
                <c:pt idx="231">
                  <c:v>76.184407801187717</c:v>
                </c:pt>
                <c:pt idx="232">
                  <c:v>76.383387883959529</c:v>
                </c:pt>
                <c:pt idx="233">
                  <c:v>77.295255224954616</c:v>
                </c:pt>
                <c:pt idx="234">
                  <c:v>77.576177500095454</c:v>
                </c:pt>
                <c:pt idx="235">
                  <c:v>77.652988881423923</c:v>
                </c:pt>
                <c:pt idx="236">
                  <c:v>78.488048653778776</c:v>
                </c:pt>
                <c:pt idx="237">
                  <c:v>78.616948004599678</c:v>
                </c:pt>
                <c:pt idx="238">
                  <c:v>77.549743180283443</c:v>
                </c:pt>
                <c:pt idx="239">
                  <c:v>77.514162455472814</c:v>
                </c:pt>
                <c:pt idx="240">
                  <c:v>79.783470522845903</c:v>
                </c:pt>
                <c:pt idx="241">
                  <c:v>79.402962617257728</c:v>
                </c:pt>
                <c:pt idx="242">
                  <c:v>79.706223754696012</c:v>
                </c:pt>
                <c:pt idx="243">
                  <c:v>80.366302211990146</c:v>
                </c:pt>
                <c:pt idx="244">
                  <c:v>80.455410302019587</c:v>
                </c:pt>
                <c:pt idx="245">
                  <c:v>79.081466273486839</c:v>
                </c:pt>
                <c:pt idx="246">
                  <c:v>79.441786110965353</c:v>
                </c:pt>
                <c:pt idx="247">
                  <c:v>80.358427803100767</c:v>
                </c:pt>
                <c:pt idx="248">
                  <c:v>81.433836431434869</c:v>
                </c:pt>
                <c:pt idx="249">
                  <c:v>81.593583760576593</c:v>
                </c:pt>
                <c:pt idx="250">
                  <c:v>81.31501546127177</c:v>
                </c:pt>
                <c:pt idx="251">
                  <c:v>80.856257149974851</c:v>
                </c:pt>
                <c:pt idx="252">
                  <c:v>81.218084206854385</c:v>
                </c:pt>
                <c:pt idx="253">
                  <c:v>82.691393480004663</c:v>
                </c:pt>
                <c:pt idx="254">
                  <c:v>82.744072235301374</c:v>
                </c:pt>
                <c:pt idx="255">
                  <c:v>83.264337689566077</c:v>
                </c:pt>
                <c:pt idx="256">
                  <c:v>83.909189376924672</c:v>
                </c:pt>
                <c:pt idx="257">
                  <c:v>84.730977781823569</c:v>
                </c:pt>
                <c:pt idx="258">
                  <c:v>83.479810360633209</c:v>
                </c:pt>
                <c:pt idx="259">
                  <c:v>83.776957657056556</c:v>
                </c:pt>
                <c:pt idx="260">
                  <c:v>83.528925383359407</c:v>
                </c:pt>
                <c:pt idx="261">
                  <c:v>83.869888391352802</c:v>
                </c:pt>
                <c:pt idx="262">
                  <c:v>84.19635684787805</c:v>
                </c:pt>
                <c:pt idx="263">
                  <c:v>84.366949957235349</c:v>
                </c:pt>
                <c:pt idx="264">
                  <c:v>84.034807721320789</c:v>
                </c:pt>
                <c:pt idx="265">
                  <c:v>84.520118313100554</c:v>
                </c:pt>
                <c:pt idx="266">
                  <c:v>85.135454578505829</c:v>
                </c:pt>
                <c:pt idx="267">
                  <c:v>86.22664195682006</c:v>
                </c:pt>
                <c:pt idx="268">
                  <c:v>86.289454887753351</c:v>
                </c:pt>
                <c:pt idx="269">
                  <c:v>87.159086929747403</c:v>
                </c:pt>
                <c:pt idx="270">
                  <c:v>86.527140541790132</c:v>
                </c:pt>
                <c:pt idx="271">
                  <c:v>87.319739379216642</c:v>
                </c:pt>
                <c:pt idx="272">
                  <c:v>86.294362130143497</c:v>
                </c:pt>
                <c:pt idx="273">
                  <c:v>85.973352902508367</c:v>
                </c:pt>
                <c:pt idx="274">
                  <c:v>85.00748005151263</c:v>
                </c:pt>
                <c:pt idx="275">
                  <c:v>85.111488687375626</c:v>
                </c:pt>
                <c:pt idx="276">
                  <c:v>85.042227652254695</c:v>
                </c:pt>
                <c:pt idx="277">
                  <c:v>86.352739018866828</c:v>
                </c:pt>
                <c:pt idx="278">
                  <c:v>86.403251223915305</c:v>
                </c:pt>
                <c:pt idx="279">
                  <c:v>85.319010938836115</c:v>
                </c:pt>
                <c:pt idx="280">
                  <c:v>84.555184787757568</c:v>
                </c:pt>
                <c:pt idx="281">
                  <c:v>84.570504332542654</c:v>
                </c:pt>
                <c:pt idx="282">
                  <c:v>85.375438608091272</c:v>
                </c:pt>
                <c:pt idx="283">
                  <c:v>85.233302299970489</c:v>
                </c:pt>
                <c:pt idx="284">
                  <c:v>85.291853846075512</c:v>
                </c:pt>
                <c:pt idx="285">
                  <c:v>86.576104263129821</c:v>
                </c:pt>
                <c:pt idx="286">
                  <c:v>86.360540639602817</c:v>
                </c:pt>
                <c:pt idx="287">
                  <c:v>86.050447093970192</c:v>
                </c:pt>
                <c:pt idx="288">
                  <c:v>85.996142160809228</c:v>
                </c:pt>
                <c:pt idx="289">
                  <c:v>86.326310140395435</c:v>
                </c:pt>
                <c:pt idx="290">
                  <c:v>86.598649091296195</c:v>
                </c:pt>
                <c:pt idx="291">
                  <c:v>86.500562724218071</c:v>
                </c:pt>
                <c:pt idx="292">
                  <c:v>86.921060526007096</c:v>
                </c:pt>
                <c:pt idx="293">
                  <c:v>87.168983740975548</c:v>
                </c:pt>
                <c:pt idx="294">
                  <c:v>86.543879822758711</c:v>
                </c:pt>
                <c:pt idx="295">
                  <c:v>85.852423121781669</c:v>
                </c:pt>
                <c:pt idx="296">
                  <c:v>85.624979021994406</c:v>
                </c:pt>
                <c:pt idx="297">
                  <c:v>85.517805566110368</c:v>
                </c:pt>
                <c:pt idx="298">
                  <c:v>86.081281586941401</c:v>
                </c:pt>
                <c:pt idx="299">
                  <c:v>84.958543644261979</c:v>
                </c:pt>
                <c:pt idx="300">
                  <c:v>84.418798675171388</c:v>
                </c:pt>
                <c:pt idx="301">
                  <c:v>85.075295483473099</c:v>
                </c:pt>
                <c:pt idx="302">
                  <c:v>85.972300666511813</c:v>
                </c:pt>
                <c:pt idx="303">
                  <c:v>85.753264340982071</c:v>
                </c:pt>
                <c:pt idx="304">
                  <c:v>86.195337658445538</c:v>
                </c:pt>
                <c:pt idx="305">
                  <c:v>85.990241570993447</c:v>
                </c:pt>
                <c:pt idx="306">
                  <c:v>86.069579691543154</c:v>
                </c:pt>
                <c:pt idx="307">
                  <c:v>85.309145255560551</c:v>
                </c:pt>
                <c:pt idx="308">
                  <c:v>85.307149094161474</c:v>
                </c:pt>
                <c:pt idx="309">
                  <c:v>85.355736105608642</c:v>
                </c:pt>
                <c:pt idx="310">
                  <c:v>84.413717730100387</c:v>
                </c:pt>
                <c:pt idx="311">
                  <c:v>84.329492657740971</c:v>
                </c:pt>
                <c:pt idx="312">
                  <c:v>84.318086783159089</c:v>
                </c:pt>
                <c:pt idx="313">
                  <c:v>84.238364249495007</c:v>
                </c:pt>
                <c:pt idx="314">
                  <c:v>84.934811134306116</c:v>
                </c:pt>
                <c:pt idx="315">
                  <c:v>85.48572715311262</c:v>
                </c:pt>
                <c:pt idx="316">
                  <c:v>86.35035564880198</c:v>
                </c:pt>
                <c:pt idx="317">
                  <c:v>86.736064608335013</c:v>
                </c:pt>
                <c:pt idx="318">
                  <c:v>86.800242676291077</c:v>
                </c:pt>
                <c:pt idx="319">
                  <c:v>87.123620648723801</c:v>
                </c:pt>
                <c:pt idx="320">
                  <c:v>87.638185323860156</c:v>
                </c:pt>
                <c:pt idx="321">
                  <c:v>87.76263285298613</c:v>
                </c:pt>
                <c:pt idx="322">
                  <c:v>88.541891428553171</c:v>
                </c:pt>
                <c:pt idx="323">
                  <c:v>88.864269392836164</c:v>
                </c:pt>
                <c:pt idx="324">
                  <c:v>89.049776019304062</c:v>
                </c:pt>
                <c:pt idx="325">
                  <c:v>89.140256477300071</c:v>
                </c:pt>
                <c:pt idx="326">
                  <c:v>89.384426366427476</c:v>
                </c:pt>
                <c:pt idx="327">
                  <c:v>90.235609091231126</c:v>
                </c:pt>
                <c:pt idx="328">
                  <c:v>90.357394431478198</c:v>
                </c:pt>
                <c:pt idx="329">
                  <c:v>90.41028315156835</c:v>
                </c:pt>
                <c:pt idx="330">
                  <c:v>90.528576079053096</c:v>
                </c:pt>
                <c:pt idx="331">
                  <c:v>90.353221408562149</c:v>
                </c:pt>
                <c:pt idx="332">
                  <c:v>90.266755277166368</c:v>
                </c:pt>
                <c:pt idx="333">
                  <c:v>90.862369704753064</c:v>
                </c:pt>
                <c:pt idx="334">
                  <c:v>90.971695838362791</c:v>
                </c:pt>
                <c:pt idx="335">
                  <c:v>90.528141043341975</c:v>
                </c:pt>
                <c:pt idx="336">
                  <c:v>90.746462639429311</c:v>
                </c:pt>
                <c:pt idx="337">
                  <c:v>91.119471196302257</c:v>
                </c:pt>
                <c:pt idx="338">
                  <c:v>91.154545538275997</c:v>
                </c:pt>
                <c:pt idx="339">
                  <c:v>90.29350485108381</c:v>
                </c:pt>
                <c:pt idx="340">
                  <c:v>90.728472908981772</c:v>
                </c:pt>
                <c:pt idx="341">
                  <c:v>90.655598280957065</c:v>
                </c:pt>
                <c:pt idx="342">
                  <c:v>91.230104643551996</c:v>
                </c:pt>
                <c:pt idx="343">
                  <c:v>91.794875201599154</c:v>
                </c:pt>
                <c:pt idx="344">
                  <c:v>92.081702781255601</c:v>
                </c:pt>
                <c:pt idx="345">
                  <c:v>92.285240001216565</c:v>
                </c:pt>
                <c:pt idx="346">
                  <c:v>92.522338309921594</c:v>
                </c:pt>
                <c:pt idx="347">
                  <c:v>92.478106703348487</c:v>
                </c:pt>
                <c:pt idx="348">
                  <c:v>92.300802039404658</c:v>
                </c:pt>
                <c:pt idx="349">
                  <c:v>91.9583420047978</c:v>
                </c:pt>
                <c:pt idx="350">
                  <c:v>91.139905708279827</c:v>
                </c:pt>
                <c:pt idx="351">
                  <c:v>90.998164530247422</c:v>
                </c:pt>
                <c:pt idx="352">
                  <c:v>91.119117091998319</c:v>
                </c:pt>
                <c:pt idx="353">
                  <c:v>91.837660130254164</c:v>
                </c:pt>
                <c:pt idx="354">
                  <c:v>91.902276299312078</c:v>
                </c:pt>
                <c:pt idx="355">
                  <c:v>91.860538765351777</c:v>
                </c:pt>
                <c:pt idx="356">
                  <c:v>91.926386959242251</c:v>
                </c:pt>
                <c:pt idx="357">
                  <c:v>92.538727426181097</c:v>
                </c:pt>
                <c:pt idx="358">
                  <c:v>92.749181379129425</c:v>
                </c:pt>
                <c:pt idx="359">
                  <c:v>92.569780068267335</c:v>
                </c:pt>
                <c:pt idx="360">
                  <c:v>92.756596394758205</c:v>
                </c:pt>
                <c:pt idx="361">
                  <c:v>93.318938965024458</c:v>
                </c:pt>
                <c:pt idx="362">
                  <c:v>93.234113564799728</c:v>
                </c:pt>
                <c:pt idx="363">
                  <c:v>93.171350515858421</c:v>
                </c:pt>
                <c:pt idx="364">
                  <c:v>92.972114085988153</c:v>
                </c:pt>
                <c:pt idx="365">
                  <c:v>93.076441701733089</c:v>
                </c:pt>
                <c:pt idx="366">
                  <c:v>92.928896865695833</c:v>
                </c:pt>
                <c:pt idx="367">
                  <c:v>92.597642399939289</c:v>
                </c:pt>
                <c:pt idx="368">
                  <c:v>92.36942517491984</c:v>
                </c:pt>
                <c:pt idx="369">
                  <c:v>93.225964150711377</c:v>
                </c:pt>
                <c:pt idx="370">
                  <c:v>93.492820797830106</c:v>
                </c:pt>
                <c:pt idx="371">
                  <c:v>93.252854619792316</c:v>
                </c:pt>
                <c:pt idx="372">
                  <c:v>92.217244431368343</c:v>
                </c:pt>
                <c:pt idx="373">
                  <c:v>91.482628604585287</c:v>
                </c:pt>
                <c:pt idx="374">
                  <c:v>91.957004911535947</c:v>
                </c:pt>
                <c:pt idx="375">
                  <c:v>92.559853970048508</c:v>
                </c:pt>
                <c:pt idx="376">
                  <c:v>92.959393572435758</c:v>
                </c:pt>
                <c:pt idx="377">
                  <c:v>93.383631832696864</c:v>
                </c:pt>
                <c:pt idx="378">
                  <c:v>93.349844568607196</c:v>
                </c:pt>
                <c:pt idx="379">
                  <c:v>93.484511855437702</c:v>
                </c:pt>
                <c:pt idx="380">
                  <c:v>93.234953402442784</c:v>
                </c:pt>
                <c:pt idx="381">
                  <c:v>93.834881067829912</c:v>
                </c:pt>
                <c:pt idx="382">
                  <c:v>93.747063791562184</c:v>
                </c:pt>
                <c:pt idx="383">
                  <c:v>93.509300424562227</c:v>
                </c:pt>
                <c:pt idx="384">
                  <c:v>93.95669916618931</c:v>
                </c:pt>
                <c:pt idx="385">
                  <c:v>93.8672257910859</c:v>
                </c:pt>
                <c:pt idx="386">
                  <c:v>93.426850415405355</c:v>
                </c:pt>
                <c:pt idx="387">
                  <c:v>93.426247467360682</c:v>
                </c:pt>
                <c:pt idx="388">
                  <c:v>92.465790067870046</c:v>
                </c:pt>
                <c:pt idx="389">
                  <c:v>92.671216995811307</c:v>
                </c:pt>
                <c:pt idx="390">
                  <c:v>91.83338960820501</c:v>
                </c:pt>
                <c:pt idx="391">
                  <c:v>92.41059076986663</c:v>
                </c:pt>
                <c:pt idx="392">
                  <c:v>91.736087627093141</c:v>
                </c:pt>
                <c:pt idx="393">
                  <c:v>91.660020051400494</c:v>
                </c:pt>
                <c:pt idx="394">
                  <c:v>91.889753142933458</c:v>
                </c:pt>
                <c:pt idx="395">
                  <c:v>91.762142045673386</c:v>
                </c:pt>
                <c:pt idx="396">
                  <c:v>92.173167141717954</c:v>
                </c:pt>
                <c:pt idx="397">
                  <c:v>92.437777600244615</c:v>
                </c:pt>
                <c:pt idx="398">
                  <c:v>93.283965962266151</c:v>
                </c:pt>
                <c:pt idx="399">
                  <c:v>93.475785259393504</c:v>
                </c:pt>
                <c:pt idx="400">
                  <c:v>93.674388939068081</c:v>
                </c:pt>
                <c:pt idx="401">
                  <c:v>93.593021028788911</c:v>
                </c:pt>
                <c:pt idx="402">
                  <c:v>93.774586110188466</c:v>
                </c:pt>
                <c:pt idx="403">
                  <c:v>94.319786751185461</c:v>
                </c:pt>
                <c:pt idx="404">
                  <c:v>94.690901181122442</c:v>
                </c:pt>
                <c:pt idx="405">
                  <c:v>94.279492863068683</c:v>
                </c:pt>
                <c:pt idx="406">
                  <c:v>93.750197248122703</c:v>
                </c:pt>
                <c:pt idx="407">
                  <c:v>93.449531290904716</c:v>
                </c:pt>
                <c:pt idx="408">
                  <c:v>93.893655291881714</c:v>
                </c:pt>
                <c:pt idx="409">
                  <c:v>93.780565700326932</c:v>
                </c:pt>
                <c:pt idx="410">
                  <c:v>93.852962380351414</c:v>
                </c:pt>
                <c:pt idx="411">
                  <c:v>93.430315105680762</c:v>
                </c:pt>
                <c:pt idx="412">
                  <c:v>92.961386009992751</c:v>
                </c:pt>
                <c:pt idx="413">
                  <c:v>93.128836465539933</c:v>
                </c:pt>
                <c:pt idx="414">
                  <c:v>93.986011417461668</c:v>
                </c:pt>
                <c:pt idx="415">
                  <c:v>94.141479093302664</c:v>
                </c:pt>
                <c:pt idx="416">
                  <c:v>93.903598330846393</c:v>
                </c:pt>
                <c:pt idx="417">
                  <c:v>94.475605218154854</c:v>
                </c:pt>
                <c:pt idx="418">
                  <c:v>94.316724197892597</c:v>
                </c:pt>
                <c:pt idx="419">
                  <c:v>94.079674975717026</c:v>
                </c:pt>
                <c:pt idx="420">
                  <c:v>94.351768021621027</c:v>
                </c:pt>
                <c:pt idx="421">
                  <c:v>94.843564433626526</c:v>
                </c:pt>
                <c:pt idx="422">
                  <c:v>95.207683900597274</c:v>
                </c:pt>
                <c:pt idx="423">
                  <c:v>95.141928571673503</c:v>
                </c:pt>
                <c:pt idx="424">
                  <c:v>95.602629159784314</c:v>
                </c:pt>
                <c:pt idx="425">
                  <c:v>95.607181892665366</c:v>
                </c:pt>
                <c:pt idx="426">
                  <c:v>95.814988575054358</c:v>
                </c:pt>
                <c:pt idx="427">
                  <c:v>96.133123030889905</c:v>
                </c:pt>
                <c:pt idx="428">
                  <c:v>96.616822942494792</c:v>
                </c:pt>
                <c:pt idx="429">
                  <c:v>96.673532124730968</c:v>
                </c:pt>
                <c:pt idx="430">
                  <c:v>96.796342420352843</c:v>
                </c:pt>
                <c:pt idx="431">
                  <c:v>96.720401303592183</c:v>
                </c:pt>
                <c:pt idx="432">
                  <c:v>96.393769459023375</c:v>
                </c:pt>
                <c:pt idx="433">
                  <c:v>97.122767496513447</c:v>
                </c:pt>
                <c:pt idx="434">
                  <c:v>97.494691114045551</c:v>
                </c:pt>
                <c:pt idx="435">
                  <c:v>97.792535069694011</c:v>
                </c:pt>
                <c:pt idx="436">
                  <c:v>98.098434368811212</c:v>
                </c:pt>
                <c:pt idx="437">
                  <c:v>97.673368138538223</c:v>
                </c:pt>
                <c:pt idx="438">
                  <c:v>97.35100332743049</c:v>
                </c:pt>
                <c:pt idx="439">
                  <c:v>97.541667156847765</c:v>
                </c:pt>
                <c:pt idx="440">
                  <c:v>97.963275271317514</c:v>
                </c:pt>
                <c:pt idx="441">
                  <c:v>97.871118429848408</c:v>
                </c:pt>
                <c:pt idx="442">
                  <c:v>97.940491414108863</c:v>
                </c:pt>
                <c:pt idx="443">
                  <c:v>98.568937619879009</c:v>
                </c:pt>
                <c:pt idx="444">
                  <c:v>98.336493223507688</c:v>
                </c:pt>
                <c:pt idx="445">
                  <c:v>97.734150856590503</c:v>
                </c:pt>
                <c:pt idx="446">
                  <c:v>96.545166444258456</c:v>
                </c:pt>
                <c:pt idx="447">
                  <c:v>96.462907351877604</c:v>
                </c:pt>
                <c:pt idx="448">
                  <c:v>96.641635937112397</c:v>
                </c:pt>
                <c:pt idx="449">
                  <c:v>96.475042465424153</c:v>
                </c:pt>
                <c:pt idx="450">
                  <c:v>96.076539086626426</c:v>
                </c:pt>
                <c:pt idx="451">
                  <c:v>95.936914543672913</c:v>
                </c:pt>
                <c:pt idx="452">
                  <c:v>96.551677528335418</c:v>
                </c:pt>
                <c:pt idx="453">
                  <c:v>97.089819827950166</c:v>
                </c:pt>
                <c:pt idx="454">
                  <c:v>96.889167618315696</c:v>
                </c:pt>
                <c:pt idx="455">
                  <c:v>95.815326511661922</c:v>
                </c:pt>
                <c:pt idx="456">
                  <c:v>95.794615180136717</c:v>
                </c:pt>
                <c:pt idx="457">
                  <c:v>95.467419881486265</c:v>
                </c:pt>
                <c:pt idx="458">
                  <c:v>95.870662040467337</c:v>
                </c:pt>
                <c:pt idx="459">
                  <c:v>96.071754079050564</c:v>
                </c:pt>
                <c:pt idx="460">
                  <c:v>96.830223023291055</c:v>
                </c:pt>
                <c:pt idx="461">
                  <c:v>96.795731687173074</c:v>
                </c:pt>
                <c:pt idx="462">
                  <c:v>96.808754050417932</c:v>
                </c:pt>
                <c:pt idx="463">
                  <c:v>97.246483996543049</c:v>
                </c:pt>
                <c:pt idx="464">
                  <c:v>97.969189506416697</c:v>
                </c:pt>
                <c:pt idx="465">
                  <c:v>98.278726430771286</c:v>
                </c:pt>
                <c:pt idx="466">
                  <c:v>98.514769651771388</c:v>
                </c:pt>
                <c:pt idx="467">
                  <c:v>98.503058503586047</c:v>
                </c:pt>
                <c:pt idx="468">
                  <c:v>98.173931344863405</c:v>
                </c:pt>
                <c:pt idx="469">
                  <c:v>98.316423723035669</c:v>
                </c:pt>
                <c:pt idx="470">
                  <c:v>98.173326087918312</c:v>
                </c:pt>
                <c:pt idx="471">
                  <c:v>98.182252799591765</c:v>
                </c:pt>
                <c:pt idx="472">
                  <c:v>99.336451690945921</c:v>
                </c:pt>
                <c:pt idx="473">
                  <c:v>99.437889075538621</c:v>
                </c:pt>
                <c:pt idx="474">
                  <c:v>99.279102552181627</c:v>
                </c:pt>
                <c:pt idx="475">
                  <c:v>99.563838535486639</c:v>
                </c:pt>
                <c:pt idx="476">
                  <c:v>100.30693342360786</c:v>
                </c:pt>
                <c:pt idx="477">
                  <c:v>100.3376113152403</c:v>
                </c:pt>
                <c:pt idx="478">
                  <c:v>100.65213371170968</c:v>
                </c:pt>
                <c:pt idx="479">
                  <c:v>100.59448357161079</c:v>
                </c:pt>
                <c:pt idx="480">
                  <c:v>100.63124349258682</c:v>
                </c:pt>
                <c:pt idx="481">
                  <c:v>100.54973426283324</c:v>
                </c:pt>
                <c:pt idx="482">
                  <c:v>100.75992772599122</c:v>
                </c:pt>
                <c:pt idx="483">
                  <c:v>100.94026727715534</c:v>
                </c:pt>
                <c:pt idx="484">
                  <c:v>101.5336953576097</c:v>
                </c:pt>
                <c:pt idx="485">
                  <c:v>101.79055885807455</c:v>
                </c:pt>
                <c:pt idx="486">
                  <c:v>101.81140607138609</c:v>
                </c:pt>
                <c:pt idx="487">
                  <c:v>101.99492249401597</c:v>
                </c:pt>
                <c:pt idx="488">
                  <c:v>102.43463819718112</c:v>
                </c:pt>
                <c:pt idx="489">
                  <c:v>102.72718349813877</c:v>
                </c:pt>
                <c:pt idx="490">
                  <c:v>102.76462755910077</c:v>
                </c:pt>
                <c:pt idx="491">
                  <c:v>102.60588700523674</c:v>
                </c:pt>
                <c:pt idx="492">
                  <c:v>102.68954804651781</c:v>
                </c:pt>
                <c:pt idx="493">
                  <c:v>102.9737963130048</c:v>
                </c:pt>
                <c:pt idx="494">
                  <c:v>102.47180282113564</c:v>
                </c:pt>
                <c:pt idx="495">
                  <c:v>103.50449536260159</c:v>
                </c:pt>
                <c:pt idx="496">
                  <c:v>103.92720434982135</c:v>
                </c:pt>
                <c:pt idx="497">
                  <c:v>103.87841812976042</c:v>
                </c:pt>
                <c:pt idx="498">
                  <c:v>103.75309602449961</c:v>
                </c:pt>
                <c:pt idx="499">
                  <c:v>103.88611410072441</c:v>
                </c:pt>
                <c:pt idx="500">
                  <c:v>103.46343111448311</c:v>
                </c:pt>
                <c:pt idx="501">
                  <c:v>103.54678053111141</c:v>
                </c:pt>
                <c:pt idx="502">
                  <c:v>103.90615089260292</c:v>
                </c:pt>
                <c:pt idx="503">
                  <c:v>104.33526426217941</c:v>
                </c:pt>
                <c:pt idx="504">
                  <c:v>103.65898499634271</c:v>
                </c:pt>
                <c:pt idx="505">
                  <c:v>103.59537252412251</c:v>
                </c:pt>
                <c:pt idx="506">
                  <c:v>104.09644627831959</c:v>
                </c:pt>
                <c:pt idx="507">
                  <c:v>104.24868466645216</c:v>
                </c:pt>
                <c:pt idx="508">
                  <c:v>104.21819851127566</c:v>
                </c:pt>
                <c:pt idx="509">
                  <c:v>104.24960759755304</c:v>
                </c:pt>
                <c:pt idx="510">
                  <c:v>104.46393912837202</c:v>
                </c:pt>
                <c:pt idx="511">
                  <c:v>103.12651126629584</c:v>
                </c:pt>
                <c:pt idx="512">
                  <c:v>103.13606132862961</c:v>
                </c:pt>
                <c:pt idx="513">
                  <c:v>103.83857449356078</c:v>
                </c:pt>
                <c:pt idx="514">
                  <c:v>103.18443904878053</c:v>
                </c:pt>
                <c:pt idx="515">
                  <c:v>103.95475671715882</c:v>
                </c:pt>
                <c:pt idx="516">
                  <c:v>102.99423318268346</c:v>
                </c:pt>
                <c:pt idx="517">
                  <c:v>103.02647010350299</c:v>
                </c:pt>
                <c:pt idx="518">
                  <c:v>101.86380118367464</c:v>
                </c:pt>
                <c:pt idx="519">
                  <c:v>100.56595208886829</c:v>
                </c:pt>
                <c:pt idx="520">
                  <c:v>103.27517977874892</c:v>
                </c:pt>
                <c:pt idx="521">
                  <c:v>103.55080534316896</c:v>
                </c:pt>
                <c:pt idx="522">
                  <c:v>104.73232293693223</c:v>
                </c:pt>
                <c:pt idx="523">
                  <c:v>103.87240341115195</c:v>
                </c:pt>
                <c:pt idx="524">
                  <c:v>103.88074363366759</c:v>
                </c:pt>
                <c:pt idx="525">
                  <c:v>103.58281349063488</c:v>
                </c:pt>
                <c:pt idx="526">
                  <c:v>102.9255874066138</c:v>
                </c:pt>
                <c:pt idx="527">
                  <c:v>101.23889386555496</c:v>
                </c:pt>
                <c:pt idx="528">
                  <c:v>101.11151046913626</c:v>
                </c:pt>
                <c:pt idx="529">
                  <c:v>100.94528305172015</c:v>
                </c:pt>
                <c:pt idx="530">
                  <c:v>101.15276652205989</c:v>
                </c:pt>
                <c:pt idx="531">
                  <c:v>102.58473884774409</c:v>
                </c:pt>
                <c:pt idx="532">
                  <c:v>102.05828342464896</c:v>
                </c:pt>
                <c:pt idx="533">
                  <c:v>102.33326001910191</c:v>
                </c:pt>
                <c:pt idx="534">
                  <c:v>101.61448102077205</c:v>
                </c:pt>
                <c:pt idx="535">
                  <c:v>102.98409053868296</c:v>
                </c:pt>
                <c:pt idx="536">
                  <c:v>102.11526369530894</c:v>
                </c:pt>
                <c:pt idx="537">
                  <c:v>101.43282434073073</c:v>
                </c:pt>
                <c:pt idx="538">
                  <c:v>101.60269532809265</c:v>
                </c:pt>
                <c:pt idx="539">
                  <c:v>101.42292825739703</c:v>
                </c:pt>
                <c:pt idx="540">
                  <c:v>102.7360103572618</c:v>
                </c:pt>
                <c:pt idx="541">
                  <c:v>103.23205432630854</c:v>
                </c:pt>
                <c:pt idx="542">
                  <c:v>102.66670375560614</c:v>
                </c:pt>
                <c:pt idx="543">
                  <c:v>103.39413717142601</c:v>
                </c:pt>
                <c:pt idx="544">
                  <c:v>103.43211386779333</c:v>
                </c:pt>
                <c:pt idx="545">
                  <c:v>103.3844116966423</c:v>
                </c:pt>
                <c:pt idx="546">
                  <c:v>103.40200675392272</c:v>
                </c:pt>
                <c:pt idx="547">
                  <c:v>103.73057975298569</c:v>
                </c:pt>
                <c:pt idx="548">
                  <c:v>103.39608986066945</c:v>
                </c:pt>
                <c:pt idx="549">
                  <c:v>103.01974517850228</c:v>
                </c:pt>
                <c:pt idx="550">
                  <c:v>101.94822414681927</c:v>
                </c:pt>
                <c:pt idx="551">
                  <c:v>101.81461469802203</c:v>
                </c:pt>
                <c:pt idx="552">
                  <c:v>101.76131134329809</c:v>
                </c:pt>
                <c:pt idx="553">
                  <c:v>100.60434178968977</c:v>
                </c:pt>
                <c:pt idx="554">
                  <c:v>99.95237369367554</c:v>
                </c:pt>
                <c:pt idx="555">
                  <c:v>98.726982828542816</c:v>
                </c:pt>
                <c:pt idx="556">
                  <c:v>98.136509461291567</c:v>
                </c:pt>
                <c:pt idx="557">
                  <c:v>98.396844109987029</c:v>
                </c:pt>
                <c:pt idx="558">
                  <c:v>98.779754756075789</c:v>
                </c:pt>
                <c:pt idx="559">
                  <c:v>99.953913537561377</c:v>
                </c:pt>
                <c:pt idx="560">
                  <c:v>100.48531289397334</c:v>
                </c:pt>
                <c:pt idx="561">
                  <c:v>101.10095094530102</c:v>
                </c:pt>
                <c:pt idx="562">
                  <c:v>101.40707396594625</c:v>
                </c:pt>
                <c:pt idx="563">
                  <c:v>101.92634463000907</c:v>
                </c:pt>
                <c:pt idx="564">
                  <c:v>101.7228014298054</c:v>
                </c:pt>
                <c:pt idx="565">
                  <c:v>100.97279326741887</c:v>
                </c:pt>
                <c:pt idx="566">
                  <c:v>99.540242986365996</c:v>
                </c:pt>
                <c:pt idx="567">
                  <c:v>99.396437375626235</c:v>
                </c:pt>
                <c:pt idx="568">
                  <c:v>100.09986436082806</c:v>
                </c:pt>
                <c:pt idx="569">
                  <c:v>100.14004303659112</c:v>
                </c:pt>
                <c:pt idx="570">
                  <c:v>100.88292005603709</c:v>
                </c:pt>
                <c:pt idx="571">
                  <c:v>101.68587936684877</c:v>
                </c:pt>
                <c:pt idx="572">
                  <c:v>101.77192301388415</c:v>
                </c:pt>
                <c:pt idx="573">
                  <c:v>101.69456450377493</c:v>
                </c:pt>
                <c:pt idx="574">
                  <c:v>101.46682740542988</c:v>
                </c:pt>
                <c:pt idx="575">
                  <c:v>101.11288446410373</c:v>
                </c:pt>
                <c:pt idx="576">
                  <c:v>101.2714643379361</c:v>
                </c:pt>
                <c:pt idx="577">
                  <c:v>102.0307657268733</c:v>
                </c:pt>
                <c:pt idx="578">
                  <c:v>102.06666106785643</c:v>
                </c:pt>
                <c:pt idx="579">
                  <c:v>102.45679574199386</c:v>
                </c:pt>
                <c:pt idx="580">
                  <c:v>102.5234833902843</c:v>
                </c:pt>
                <c:pt idx="581">
                  <c:v>101.9766278271634</c:v>
                </c:pt>
                <c:pt idx="582">
                  <c:v>102.4912741671637</c:v>
                </c:pt>
                <c:pt idx="583">
                  <c:v>102.4179581325442</c:v>
                </c:pt>
                <c:pt idx="584">
                  <c:v>101.72282098220286</c:v>
                </c:pt>
                <c:pt idx="585">
                  <c:v>101.60121349057698</c:v>
                </c:pt>
                <c:pt idx="586">
                  <c:v>101.82106620000435</c:v>
                </c:pt>
                <c:pt idx="587">
                  <c:v>101.65639976566331</c:v>
                </c:pt>
                <c:pt idx="588">
                  <c:v>102.27341006140989</c:v>
                </c:pt>
                <c:pt idx="589">
                  <c:v>102.53268623794159</c:v>
                </c:pt>
                <c:pt idx="590">
                  <c:v>101.78350752968531</c:v>
                </c:pt>
                <c:pt idx="591">
                  <c:v>101.98838741586991</c:v>
                </c:pt>
                <c:pt idx="592">
                  <c:v>102.08069095817856</c:v>
                </c:pt>
                <c:pt idx="593">
                  <c:v>101.34789365139028</c:v>
                </c:pt>
                <c:pt idx="594">
                  <c:v>101.34740525454544</c:v>
                </c:pt>
                <c:pt idx="595">
                  <c:v>101.01281720240897</c:v>
                </c:pt>
                <c:pt idx="596">
                  <c:v>101.66806077628077</c:v>
                </c:pt>
                <c:pt idx="597">
                  <c:v>101.51209027202319</c:v>
                </c:pt>
                <c:pt idx="598">
                  <c:v>101.34483903814854</c:v>
                </c:pt>
                <c:pt idx="599">
                  <c:v>102.40944903455521</c:v>
                </c:pt>
                <c:pt idx="600">
                  <c:v>102.75021332966853</c:v>
                </c:pt>
                <c:pt idx="601">
                  <c:v>103.12923457382738</c:v>
                </c:pt>
                <c:pt idx="602">
                  <c:v>103.29683802704749</c:v>
                </c:pt>
                <c:pt idx="603">
                  <c:v>103.44359653134586</c:v>
                </c:pt>
                <c:pt idx="604">
                  <c:v>103.56750558924807</c:v>
                </c:pt>
                <c:pt idx="605">
                  <c:v>104.0191266011518</c:v>
                </c:pt>
                <c:pt idx="606">
                  <c:v>104.04010416207757</c:v>
                </c:pt>
                <c:pt idx="607">
                  <c:v>104.13457317084062</c:v>
                </c:pt>
                <c:pt idx="608">
                  <c:v>103.86379746673713</c:v>
                </c:pt>
                <c:pt idx="609">
                  <c:v>103.58833677915086</c:v>
                </c:pt>
                <c:pt idx="610">
                  <c:v>102.95543555847559</c:v>
                </c:pt>
                <c:pt idx="611">
                  <c:v>103.21167204147403</c:v>
                </c:pt>
                <c:pt idx="612">
                  <c:v>103.77164925952246</c:v>
                </c:pt>
                <c:pt idx="613">
                  <c:v>103.51739341971467</c:v>
                </c:pt>
                <c:pt idx="614">
                  <c:v>102.4663116983629</c:v>
                </c:pt>
                <c:pt idx="615">
                  <c:v>102.52266349414614</c:v>
                </c:pt>
                <c:pt idx="616">
                  <c:v>102.78365343003509</c:v>
                </c:pt>
                <c:pt idx="617">
                  <c:v>102.79920697855043</c:v>
                </c:pt>
                <c:pt idx="618">
                  <c:v>102.63483764519489</c:v>
                </c:pt>
                <c:pt idx="619">
                  <c:v>102.37208131812262</c:v>
                </c:pt>
                <c:pt idx="620">
                  <c:v>101.92124484645376</c:v>
                </c:pt>
                <c:pt idx="621">
                  <c:v>101.82250977241193</c:v>
                </c:pt>
                <c:pt idx="622">
                  <c:v>101.74059339538063</c:v>
                </c:pt>
                <c:pt idx="623">
                  <c:v>102.22932206261407</c:v>
                </c:pt>
                <c:pt idx="624">
                  <c:v>102.46779423391655</c:v>
                </c:pt>
                <c:pt idx="625">
                  <c:v>102.19462115203092</c:v>
                </c:pt>
                <c:pt idx="626">
                  <c:v>102.4961963582967</c:v>
                </c:pt>
                <c:pt idx="627">
                  <c:v>102.73331336979226</c:v>
                </c:pt>
                <c:pt idx="628">
                  <c:v>102.92801873242887</c:v>
                </c:pt>
                <c:pt idx="629">
                  <c:v>103.04813292156753</c:v>
                </c:pt>
                <c:pt idx="630">
                  <c:v>102.70885520012939</c:v>
                </c:pt>
                <c:pt idx="631">
                  <c:v>102.82640705409568</c:v>
                </c:pt>
                <c:pt idx="632">
                  <c:v>103.22729901740233</c:v>
                </c:pt>
                <c:pt idx="633">
                  <c:v>102.96105384192973</c:v>
                </c:pt>
                <c:pt idx="634">
                  <c:v>102.78322948712729</c:v>
                </c:pt>
                <c:pt idx="635">
                  <c:v>102.66232227697041</c:v>
                </c:pt>
                <c:pt idx="636">
                  <c:v>102.94318367649484</c:v>
                </c:pt>
                <c:pt idx="637">
                  <c:v>103.2624267670693</c:v>
                </c:pt>
                <c:pt idx="638">
                  <c:v>102.93730565153103</c:v>
                </c:pt>
                <c:pt idx="639">
                  <c:v>102.75575926950651</c:v>
                </c:pt>
                <c:pt idx="640">
                  <c:v>102.95005673485245</c:v>
                </c:pt>
                <c:pt idx="641">
                  <c:v>102.84218339869939</c:v>
                </c:pt>
                <c:pt idx="642">
                  <c:v>102.99642436668309</c:v>
                </c:pt>
                <c:pt idx="643">
                  <c:v>103.44577943952766</c:v>
                </c:pt>
                <c:pt idx="644">
                  <c:v>104.310559764959</c:v>
                </c:pt>
                <c:pt idx="645">
                  <c:v>104.65977988891238</c:v>
                </c:pt>
                <c:pt idx="646">
                  <c:v>104.45006109746768</c:v>
                </c:pt>
                <c:pt idx="647">
                  <c:v>104.90989016478258</c:v>
                </c:pt>
                <c:pt idx="648">
                  <c:v>104.80385191133389</c:v>
                </c:pt>
                <c:pt idx="649">
                  <c:v>104.0457462149522</c:v>
                </c:pt>
                <c:pt idx="650">
                  <c:v>104.45785437795021</c:v>
                </c:pt>
                <c:pt idx="651">
                  <c:v>103.27097258494786</c:v>
                </c:pt>
                <c:pt idx="652">
                  <c:v>103.50630732326363</c:v>
                </c:pt>
                <c:pt idx="653">
                  <c:v>104.03975977939777</c:v>
                </c:pt>
                <c:pt idx="654">
                  <c:v>103.84587751272802</c:v>
                </c:pt>
                <c:pt idx="655">
                  <c:v>103.99900688850943</c:v>
                </c:pt>
                <c:pt idx="656">
                  <c:v>103.79106307047246</c:v>
                </c:pt>
                <c:pt idx="657">
                  <c:v>104.32947458188261</c:v>
                </c:pt>
                <c:pt idx="658">
                  <c:v>104.43000383759838</c:v>
                </c:pt>
                <c:pt idx="659">
                  <c:v>104.47711819559298</c:v>
                </c:pt>
                <c:pt idx="660">
                  <c:v>104.33704688485172</c:v>
                </c:pt>
                <c:pt idx="661">
                  <c:v>104.36044716515175</c:v>
                </c:pt>
                <c:pt idx="662">
                  <c:v>105.36212062019828</c:v>
                </c:pt>
                <c:pt idx="663">
                  <c:v>106.07658105622902</c:v>
                </c:pt>
                <c:pt idx="664">
                  <c:v>105.53866615307419</c:v>
                </c:pt>
                <c:pt idx="665">
                  <c:v>105.84697912578605</c:v>
                </c:pt>
                <c:pt idx="666">
                  <c:v>105.99445781642683</c:v>
                </c:pt>
                <c:pt idx="667">
                  <c:v>106.52905590608682</c:v>
                </c:pt>
                <c:pt idx="668">
                  <c:v>106.55557061776202</c:v>
                </c:pt>
                <c:pt idx="669">
                  <c:v>106.10926560096011</c:v>
                </c:pt>
                <c:pt idx="670">
                  <c:v>106.12573479563389</c:v>
                </c:pt>
                <c:pt idx="671">
                  <c:v>106.03177693019846</c:v>
                </c:pt>
                <c:pt idx="672">
                  <c:v>106.61803789488238</c:v>
                </c:pt>
                <c:pt idx="673">
                  <c:v>106.74886710432304</c:v>
                </c:pt>
                <c:pt idx="674">
                  <c:v>107.24833046582175</c:v>
                </c:pt>
                <c:pt idx="675">
                  <c:v>107.61259988588922</c:v>
                </c:pt>
                <c:pt idx="676">
                  <c:v>108.01599605528965</c:v>
                </c:pt>
                <c:pt idx="677">
                  <c:v>107.86673205002721</c:v>
                </c:pt>
                <c:pt idx="678">
                  <c:v>107.63825458121337</c:v>
                </c:pt>
                <c:pt idx="679">
                  <c:v>107.8710552415513</c:v>
                </c:pt>
                <c:pt idx="680">
                  <c:v>107.93347654806995</c:v>
                </c:pt>
                <c:pt idx="681">
                  <c:v>106.70771429665743</c:v>
                </c:pt>
                <c:pt idx="682">
                  <c:v>107.36415933849898</c:v>
                </c:pt>
                <c:pt idx="683">
                  <c:v>107.84028368637722</c:v>
                </c:pt>
                <c:pt idx="684">
                  <c:v>108.70949836277116</c:v>
                </c:pt>
                <c:pt idx="685">
                  <c:v>108.87067687632316</c:v>
                </c:pt>
                <c:pt idx="686">
                  <c:v>108.76920188870031</c:v>
                </c:pt>
                <c:pt idx="687">
                  <c:v>109.16200446111387</c:v>
                </c:pt>
                <c:pt idx="688">
                  <c:v>109.3071203519566</c:v>
                </c:pt>
                <c:pt idx="689">
                  <c:v>108.40580585851673</c:v>
                </c:pt>
                <c:pt idx="690">
                  <c:v>108.49573138105708</c:v>
                </c:pt>
                <c:pt idx="691">
                  <c:v>108.72378754529461</c:v>
                </c:pt>
                <c:pt idx="692">
                  <c:v>108.47414224560723</c:v>
                </c:pt>
                <c:pt idx="693">
                  <c:v>107.751815485791</c:v>
                </c:pt>
                <c:pt idx="694">
                  <c:v>107.34834922889293</c:v>
                </c:pt>
                <c:pt idx="695">
                  <c:v>107.01319178749988</c:v>
                </c:pt>
                <c:pt idx="696">
                  <c:v>107.08429283156757</c:v>
                </c:pt>
                <c:pt idx="697">
                  <c:v>106.96230213521898</c:v>
                </c:pt>
                <c:pt idx="698">
                  <c:v>107.08180429734696</c:v>
                </c:pt>
                <c:pt idx="699">
                  <c:v>106.91671581931838</c:v>
                </c:pt>
                <c:pt idx="700">
                  <c:v>106.5741762040844</c:v>
                </c:pt>
                <c:pt idx="701">
                  <c:v>106.53547353332286</c:v>
                </c:pt>
                <c:pt idx="702">
                  <c:v>107.27453698932059</c:v>
                </c:pt>
                <c:pt idx="703">
                  <c:v>107.43738814480035</c:v>
                </c:pt>
                <c:pt idx="704">
                  <c:v>108.13986881015941</c:v>
                </c:pt>
                <c:pt idx="705">
                  <c:v>108.51122715236441</c:v>
                </c:pt>
                <c:pt idx="706">
                  <c:v>108.90936416444474</c:v>
                </c:pt>
                <c:pt idx="707">
                  <c:v>108.55837019261273</c:v>
                </c:pt>
                <c:pt idx="708">
                  <c:v>108.046904736317</c:v>
                </c:pt>
                <c:pt idx="709">
                  <c:v>108.3225795144111</c:v>
                </c:pt>
                <c:pt idx="710">
                  <c:v>108.7957052939507</c:v>
                </c:pt>
                <c:pt idx="711">
                  <c:v>109.33975288504008</c:v>
                </c:pt>
                <c:pt idx="712">
                  <c:v>109.0633248696103</c:v>
                </c:pt>
                <c:pt idx="713">
                  <c:v>109.54738321319932</c:v>
                </c:pt>
                <c:pt idx="714">
                  <c:v>109.72992736114772</c:v>
                </c:pt>
                <c:pt idx="715">
                  <c:v>109.46455528010294</c:v>
                </c:pt>
                <c:pt idx="716">
                  <c:v>109.18056154216201</c:v>
                </c:pt>
                <c:pt idx="717">
                  <c:v>108.10887280272833</c:v>
                </c:pt>
                <c:pt idx="718">
                  <c:v>107.39562557590729</c:v>
                </c:pt>
                <c:pt idx="719">
                  <c:v>107.09748769499434</c:v>
                </c:pt>
                <c:pt idx="720">
                  <c:v>107.96641403206507</c:v>
                </c:pt>
                <c:pt idx="721">
                  <c:v>108.14363387334794</c:v>
                </c:pt>
                <c:pt idx="722">
                  <c:v>107.53859698419684</c:v>
                </c:pt>
                <c:pt idx="723">
                  <c:v>107.14864980920868</c:v>
                </c:pt>
                <c:pt idx="724">
                  <c:v>107.29830867715455</c:v>
                </c:pt>
                <c:pt idx="725">
                  <c:v>106.93582850685374</c:v>
                </c:pt>
                <c:pt idx="726">
                  <c:v>106.33382238821953</c:v>
                </c:pt>
                <c:pt idx="727">
                  <c:v>106.82743603089207</c:v>
                </c:pt>
                <c:pt idx="728">
                  <c:v>106.67309257539257</c:v>
                </c:pt>
                <c:pt idx="729">
                  <c:v>106.09376457439151</c:v>
                </c:pt>
                <c:pt idx="730">
                  <c:v>106.15065374253257</c:v>
                </c:pt>
                <c:pt idx="731">
                  <c:v>105.00676683200015</c:v>
                </c:pt>
                <c:pt idx="732">
                  <c:v>103.8397713890009</c:v>
                </c:pt>
                <c:pt idx="733">
                  <c:v>103.6379977426845</c:v>
                </c:pt>
                <c:pt idx="734">
                  <c:v>103.89466832968688</c:v>
                </c:pt>
                <c:pt idx="735">
                  <c:v>103.76661559236808</c:v>
                </c:pt>
                <c:pt idx="736">
                  <c:v>104.41491386195717</c:v>
                </c:pt>
                <c:pt idx="737">
                  <c:v>104.38126041386418</c:v>
                </c:pt>
                <c:pt idx="738">
                  <c:v>104.82676512847539</c:v>
                </c:pt>
                <c:pt idx="739">
                  <c:v>105.04115084422976</c:v>
                </c:pt>
                <c:pt idx="740">
                  <c:v>105.34851836757957</c:v>
                </c:pt>
                <c:pt idx="741">
                  <c:v>105.22088180881059</c:v>
                </c:pt>
                <c:pt idx="742">
                  <c:v>105.43479036990682</c:v>
                </c:pt>
                <c:pt idx="743">
                  <c:v>105.92159887896041</c:v>
                </c:pt>
                <c:pt idx="744">
                  <c:v>105.3359903007223</c:v>
                </c:pt>
                <c:pt idx="745">
                  <c:v>105.80489072402817</c:v>
                </c:pt>
                <c:pt idx="746">
                  <c:v>105.68911899953353</c:v>
                </c:pt>
                <c:pt idx="747">
                  <c:v>105.68032362796478</c:v>
                </c:pt>
                <c:pt idx="748">
                  <c:v>105.32426620294095</c:v>
                </c:pt>
                <c:pt idx="749">
                  <c:v>105.38842502580484</c:v>
                </c:pt>
                <c:pt idx="750">
                  <c:v>104.93278610351588</c:v>
                </c:pt>
                <c:pt idx="751">
                  <c:v>104.74747865982829</c:v>
                </c:pt>
                <c:pt idx="752">
                  <c:v>104.02729447159339</c:v>
                </c:pt>
                <c:pt idx="753">
                  <c:v>104.17523925113017</c:v>
                </c:pt>
                <c:pt idx="754">
                  <c:v>104.1964063893372</c:v>
                </c:pt>
                <c:pt idx="755">
                  <c:v>104.42118998624659</c:v>
                </c:pt>
                <c:pt idx="756">
                  <c:v>104.44112673155651</c:v>
                </c:pt>
                <c:pt idx="757">
                  <c:v>104.31302789475104</c:v>
                </c:pt>
                <c:pt idx="758">
                  <c:v>104.59323983564842</c:v>
                </c:pt>
                <c:pt idx="759">
                  <c:v>104.72883044639202</c:v>
                </c:pt>
                <c:pt idx="760">
                  <c:v>104.80620461361728</c:v>
                </c:pt>
                <c:pt idx="761">
                  <c:v>104.84616747687504</c:v>
                </c:pt>
                <c:pt idx="762">
                  <c:v>104.86594170472821</c:v>
                </c:pt>
                <c:pt idx="763">
                  <c:v>104.98209104647751</c:v>
                </c:pt>
                <c:pt idx="764">
                  <c:v>104.89853371103568</c:v>
                </c:pt>
                <c:pt idx="765">
                  <c:v>104.77681154840521</c:v>
                </c:pt>
                <c:pt idx="766">
                  <c:v>104.04650335726357</c:v>
                </c:pt>
                <c:pt idx="767">
                  <c:v>104.56756137607253</c:v>
                </c:pt>
                <c:pt idx="768">
                  <c:v>105.26115814715125</c:v>
                </c:pt>
                <c:pt idx="769">
                  <c:v>106.12812919521502</c:v>
                </c:pt>
                <c:pt idx="770">
                  <c:v>106.33451367286662</c:v>
                </c:pt>
                <c:pt idx="771">
                  <c:v>106.18861296743701</c:v>
                </c:pt>
                <c:pt idx="772">
                  <c:v>106.46266516484636</c:v>
                </c:pt>
                <c:pt idx="773">
                  <c:v>106.03624071122773</c:v>
                </c:pt>
                <c:pt idx="774">
                  <c:v>105.56064678466069</c:v>
                </c:pt>
                <c:pt idx="775">
                  <c:v>105.55954317554087</c:v>
                </c:pt>
                <c:pt idx="776">
                  <c:v>105.73391964727784</c:v>
                </c:pt>
                <c:pt idx="777">
                  <c:v>105.85297762031033</c:v>
                </c:pt>
                <c:pt idx="778">
                  <c:v>105.88047659040242</c:v>
                </c:pt>
                <c:pt idx="779">
                  <c:v>105.36628049567477</c:v>
                </c:pt>
                <c:pt idx="780">
                  <c:v>105.06284009616682</c:v>
                </c:pt>
                <c:pt idx="781">
                  <c:v>105.55746256324252</c:v>
                </c:pt>
                <c:pt idx="782">
                  <c:v>105.8793809589784</c:v>
                </c:pt>
                <c:pt idx="783">
                  <c:v>105.71103105721724</c:v>
                </c:pt>
                <c:pt idx="784">
                  <c:v>105.66069669680356</c:v>
                </c:pt>
                <c:pt idx="785">
                  <c:v>105.90334335212525</c:v>
                </c:pt>
                <c:pt idx="786">
                  <c:v>104.38657031053755</c:v>
                </c:pt>
                <c:pt idx="787">
                  <c:v>103.62820454020903</c:v>
                </c:pt>
                <c:pt idx="788">
                  <c:v>102.9839315467416</c:v>
                </c:pt>
                <c:pt idx="789">
                  <c:v>102.60026898186578</c:v>
                </c:pt>
                <c:pt idx="790">
                  <c:v>102.44195177494676</c:v>
                </c:pt>
                <c:pt idx="791">
                  <c:v>103.11459336569402</c:v>
                </c:pt>
                <c:pt idx="792">
                  <c:v>102.83556048932343</c:v>
                </c:pt>
                <c:pt idx="793">
                  <c:v>103.12011547138727</c:v>
                </c:pt>
                <c:pt idx="794">
                  <c:v>102.86729664538353</c:v>
                </c:pt>
                <c:pt idx="795">
                  <c:v>102.98575825068787</c:v>
                </c:pt>
                <c:pt idx="796">
                  <c:v>102.63692916702648</c:v>
                </c:pt>
                <c:pt idx="797">
                  <c:v>102.6001675816406</c:v>
                </c:pt>
                <c:pt idx="798">
                  <c:v>103.29262155885409</c:v>
                </c:pt>
                <c:pt idx="799">
                  <c:v>103.36944972712524</c:v>
                </c:pt>
                <c:pt idx="800">
                  <c:v>102.95652919034315</c:v>
                </c:pt>
                <c:pt idx="801">
                  <c:v>102.65459227288089</c:v>
                </c:pt>
                <c:pt idx="802">
                  <c:v>103.00734900224717</c:v>
                </c:pt>
                <c:pt idx="803">
                  <c:v>103.67721168904036</c:v>
                </c:pt>
                <c:pt idx="804">
                  <c:v>104.09414479921769</c:v>
                </c:pt>
                <c:pt idx="805">
                  <c:v>104.81903849841976</c:v>
                </c:pt>
                <c:pt idx="806">
                  <c:v>104.88584909747216</c:v>
                </c:pt>
                <c:pt idx="807">
                  <c:v>104.96003484748681</c:v>
                </c:pt>
                <c:pt idx="808">
                  <c:v>105.37090405199592</c:v>
                </c:pt>
                <c:pt idx="809">
                  <c:v>105.4947825847167</c:v>
                </c:pt>
                <c:pt idx="810">
                  <c:v>105.65291801126106</c:v>
                </c:pt>
                <c:pt idx="811">
                  <c:v>105.3621539313375</c:v>
                </c:pt>
                <c:pt idx="812">
                  <c:v>105.05097875865118</c:v>
                </c:pt>
                <c:pt idx="813">
                  <c:v>104.77728205890591</c:v>
                </c:pt>
                <c:pt idx="814">
                  <c:v>104.29891843501952</c:v>
                </c:pt>
                <c:pt idx="815">
                  <c:v>104.52282677514972</c:v>
                </c:pt>
                <c:pt idx="816">
                  <c:v>104.00350473970262</c:v>
                </c:pt>
                <c:pt idx="817">
                  <c:v>104.38487965283696</c:v>
                </c:pt>
                <c:pt idx="818">
                  <c:v>104.78409075653076</c:v>
                </c:pt>
                <c:pt idx="819">
                  <c:v>105.04319777009252</c:v>
                </c:pt>
                <c:pt idx="820">
                  <c:v>105.57236995082796</c:v>
                </c:pt>
                <c:pt idx="821">
                  <c:v>105.15138423641658</c:v>
                </c:pt>
                <c:pt idx="822">
                  <c:v>104.63894113972903</c:v>
                </c:pt>
                <c:pt idx="823">
                  <c:v>104.09316945618956</c:v>
                </c:pt>
                <c:pt idx="824">
                  <c:v>104.09434777940625</c:v>
                </c:pt>
                <c:pt idx="825">
                  <c:v>103.52192708079259</c:v>
                </c:pt>
                <c:pt idx="826">
                  <c:v>103.8614483731584</c:v>
                </c:pt>
                <c:pt idx="827">
                  <c:v>102.43897842467109</c:v>
                </c:pt>
                <c:pt idx="828">
                  <c:v>101.80608235913667</c:v>
                </c:pt>
                <c:pt idx="829">
                  <c:v>99.831771847214327</c:v>
                </c:pt>
                <c:pt idx="830">
                  <c:v>99.146425899670604</c:v>
                </c:pt>
                <c:pt idx="831">
                  <c:v>96.900057870123362</c:v>
                </c:pt>
                <c:pt idx="832">
                  <c:v>98.282953537034686</c:v>
                </c:pt>
                <c:pt idx="833">
                  <c:v>97.040938405129666</c:v>
                </c:pt>
                <c:pt idx="834">
                  <c:v>98.350853003947321</c:v>
                </c:pt>
                <c:pt idx="835">
                  <c:v>99.514595066778526</c:v>
                </c:pt>
                <c:pt idx="836">
                  <c:v>99.3459499696379</c:v>
                </c:pt>
                <c:pt idx="837">
                  <c:v>99.498875292504579</c:v>
                </c:pt>
                <c:pt idx="838">
                  <c:v>97.756120473563058</c:v>
                </c:pt>
                <c:pt idx="839">
                  <c:v>96.570135844804184</c:v>
                </c:pt>
                <c:pt idx="840">
                  <c:v>96.64287156951373</c:v>
                </c:pt>
                <c:pt idx="841">
                  <c:v>97.84041872013114</c:v>
                </c:pt>
                <c:pt idx="842">
                  <c:v>98.065263847108042</c:v>
                </c:pt>
                <c:pt idx="843">
                  <c:v>97.675173692409714</c:v>
                </c:pt>
                <c:pt idx="844">
                  <c:v>98.089934274527309</c:v>
                </c:pt>
                <c:pt idx="845">
                  <c:v>98.737798486227803</c:v>
                </c:pt>
                <c:pt idx="846">
                  <c:v>99.344857667624353</c:v>
                </c:pt>
                <c:pt idx="847">
                  <c:v>100.03356405337784</c:v>
                </c:pt>
                <c:pt idx="848">
                  <c:v>100.28195493987033</c:v>
                </c:pt>
                <c:pt idx="849">
                  <c:v>99.097159598662699</c:v>
                </c:pt>
                <c:pt idx="850">
                  <c:v>98.322554627297862</c:v>
                </c:pt>
                <c:pt idx="851">
                  <c:v>98.060078963975755</c:v>
                </c:pt>
                <c:pt idx="852">
                  <c:v>99.793568226995532</c:v>
                </c:pt>
                <c:pt idx="853">
                  <c:v>99.804730140261199</c:v>
                </c:pt>
                <c:pt idx="854">
                  <c:v>99.312489361865815</c:v>
                </c:pt>
                <c:pt idx="855">
                  <c:v>98.911644891375516</c:v>
                </c:pt>
                <c:pt idx="856">
                  <c:v>99.082063399706101</c:v>
                </c:pt>
                <c:pt idx="857">
                  <c:v>99.583725583731891</c:v>
                </c:pt>
                <c:pt idx="858">
                  <c:v>100.04163320895339</c:v>
                </c:pt>
                <c:pt idx="859">
                  <c:v>101.01410103864771</c:v>
                </c:pt>
                <c:pt idx="860">
                  <c:v>100.6642691870223</c:v>
                </c:pt>
                <c:pt idx="861">
                  <c:v>100.426176086948</c:v>
                </c:pt>
                <c:pt idx="862">
                  <c:v>99.231654689970583</c:v>
                </c:pt>
                <c:pt idx="863">
                  <c:v>97.870546743210596</c:v>
                </c:pt>
                <c:pt idx="864">
                  <c:v>97.947093188914167</c:v>
                </c:pt>
                <c:pt idx="865">
                  <c:v>98.850665185681393</c:v>
                </c:pt>
                <c:pt idx="866">
                  <c:v>99.654016615250015</c:v>
                </c:pt>
                <c:pt idx="867">
                  <c:v>98.848509190961991</c:v>
                </c:pt>
                <c:pt idx="868">
                  <c:v>99.061522078784407</c:v>
                </c:pt>
                <c:pt idx="869">
                  <c:v>98.882930427641412</c:v>
                </c:pt>
                <c:pt idx="870">
                  <c:v>98.036608909004826</c:v>
                </c:pt>
                <c:pt idx="871">
                  <c:v>98.00429015214641</c:v>
                </c:pt>
                <c:pt idx="872">
                  <c:v>98.866442380119892</c:v>
                </c:pt>
                <c:pt idx="873">
                  <c:v>99.799723354962538</c:v>
                </c:pt>
                <c:pt idx="874">
                  <c:v>99.507717686034297</c:v>
                </c:pt>
                <c:pt idx="875">
                  <c:v>100.27946718016055</c:v>
                </c:pt>
                <c:pt idx="876">
                  <c:v>100.42104617338538</c:v>
                </c:pt>
                <c:pt idx="877">
                  <c:v>100.35739972045499</c:v>
                </c:pt>
                <c:pt idx="878">
                  <c:v>100.42864595411733</c:v>
                </c:pt>
                <c:pt idx="879">
                  <c:v>100.42807358776068</c:v>
                </c:pt>
                <c:pt idx="880">
                  <c:v>100.24542416623244</c:v>
                </c:pt>
                <c:pt idx="881">
                  <c:v>100.82193215074557</c:v>
                </c:pt>
                <c:pt idx="882">
                  <c:v>100.05578654892368</c:v>
                </c:pt>
                <c:pt idx="883">
                  <c:v>100.08505923731838</c:v>
                </c:pt>
                <c:pt idx="884">
                  <c:v>100.60341068981315</c:v>
                </c:pt>
                <c:pt idx="885">
                  <c:v>101.52297379870991</c:v>
                </c:pt>
                <c:pt idx="886">
                  <c:v>101.53029374414984</c:v>
                </c:pt>
                <c:pt idx="887">
                  <c:v>102.58664459954149</c:v>
                </c:pt>
                <c:pt idx="888">
                  <c:v>102.46502045686597</c:v>
                </c:pt>
                <c:pt idx="889">
                  <c:v>100.81293759428368</c:v>
                </c:pt>
                <c:pt idx="890">
                  <c:v>100.89104321193452</c:v>
                </c:pt>
                <c:pt idx="891">
                  <c:v>101.96834608958847</c:v>
                </c:pt>
                <c:pt idx="892">
                  <c:v>101.64975514990523</c:v>
                </c:pt>
                <c:pt idx="893">
                  <c:v>101.59526538914618</c:v>
                </c:pt>
                <c:pt idx="894">
                  <c:v>101.904776891415</c:v>
                </c:pt>
                <c:pt idx="895">
                  <c:v>100.78745682326141</c:v>
                </c:pt>
                <c:pt idx="896">
                  <c:v>100.7059284594031</c:v>
                </c:pt>
                <c:pt idx="897">
                  <c:v>101.52110782787145</c:v>
                </c:pt>
                <c:pt idx="898">
                  <c:v>101.2674829083344</c:v>
                </c:pt>
                <c:pt idx="899">
                  <c:v>101.19425141653058</c:v>
                </c:pt>
                <c:pt idx="900">
                  <c:v>100.512788539459</c:v>
                </c:pt>
                <c:pt idx="901">
                  <c:v>99.760739698008337</c:v>
                </c:pt>
                <c:pt idx="902">
                  <c:v>99.621822400319985</c:v>
                </c:pt>
                <c:pt idx="903">
                  <c:v>98.500706703016306</c:v>
                </c:pt>
                <c:pt idx="904">
                  <c:v>98.008241071996551</c:v>
                </c:pt>
                <c:pt idx="905">
                  <c:v>96.999025054202946</c:v>
                </c:pt>
                <c:pt idx="906">
                  <c:v>96.734342182904612</c:v>
                </c:pt>
                <c:pt idx="907">
                  <c:v>96.705634285226978</c:v>
                </c:pt>
                <c:pt idx="908">
                  <c:v>98.367317444635034</c:v>
                </c:pt>
                <c:pt idx="909">
                  <c:v>98.927265435795803</c:v>
                </c:pt>
                <c:pt idx="910">
                  <c:v>101.01964792223413</c:v>
                </c:pt>
                <c:pt idx="911">
                  <c:v>101.51630326455705</c:v>
                </c:pt>
                <c:pt idx="912">
                  <c:v>101.8822788491667</c:v>
                </c:pt>
                <c:pt idx="913">
                  <c:v>102.81886613811768</c:v>
                </c:pt>
                <c:pt idx="914">
                  <c:v>102.89557559541461</c:v>
                </c:pt>
                <c:pt idx="915">
                  <c:v>101.87350976420534</c:v>
                </c:pt>
                <c:pt idx="916">
                  <c:v>102.31281329779729</c:v>
                </c:pt>
                <c:pt idx="917">
                  <c:v>102.10455152257516</c:v>
                </c:pt>
                <c:pt idx="918">
                  <c:v>102.28359342980805</c:v>
                </c:pt>
                <c:pt idx="919">
                  <c:v>101.98445469322216</c:v>
                </c:pt>
                <c:pt idx="920">
                  <c:v>102.18958682975708</c:v>
                </c:pt>
                <c:pt idx="921">
                  <c:v>102.30185896354826</c:v>
                </c:pt>
                <c:pt idx="922">
                  <c:v>101.88632738398648</c:v>
                </c:pt>
                <c:pt idx="923">
                  <c:v>103.04097910655663</c:v>
                </c:pt>
                <c:pt idx="924">
                  <c:v>103.25331301896161</c:v>
                </c:pt>
                <c:pt idx="925">
                  <c:v>103.66086851051649</c:v>
                </c:pt>
                <c:pt idx="926">
                  <c:v>104.28487355719588</c:v>
                </c:pt>
                <c:pt idx="927">
                  <c:v>104.19961831413671</c:v>
                </c:pt>
                <c:pt idx="928">
                  <c:v>104.13029731030396</c:v>
                </c:pt>
                <c:pt idx="929">
                  <c:v>104.77805583487677</c:v>
                </c:pt>
                <c:pt idx="930">
                  <c:v>104.9674686375557</c:v>
                </c:pt>
                <c:pt idx="931">
                  <c:v>105.49793402843103</c:v>
                </c:pt>
                <c:pt idx="932">
                  <c:v>105.95048839142611</c:v>
                </c:pt>
                <c:pt idx="933">
                  <c:v>106.03512690885118</c:v>
                </c:pt>
                <c:pt idx="934">
                  <c:v>106.02908071430078</c:v>
                </c:pt>
                <c:pt idx="935">
                  <c:v>106.69613113477914</c:v>
                </c:pt>
                <c:pt idx="936">
                  <c:v>107.25199986212503</c:v>
                </c:pt>
                <c:pt idx="937">
                  <c:v>107.20044415445297</c:v>
                </c:pt>
                <c:pt idx="938">
                  <c:v>107.51605464262542</c:v>
                </c:pt>
                <c:pt idx="939">
                  <c:v>107.52523553299972</c:v>
                </c:pt>
                <c:pt idx="940">
                  <c:v>107.67932997761882</c:v>
                </c:pt>
                <c:pt idx="941">
                  <c:v>107.83583675166136</c:v>
                </c:pt>
                <c:pt idx="942">
                  <c:v>107.9748596299452</c:v>
                </c:pt>
                <c:pt idx="943">
                  <c:v>108.07040940341227</c:v>
                </c:pt>
                <c:pt idx="944">
                  <c:v>107.84868185482857</c:v>
                </c:pt>
                <c:pt idx="945">
                  <c:v>107.84111636742055</c:v>
                </c:pt>
                <c:pt idx="946">
                  <c:v>108.26080641822823</c:v>
                </c:pt>
                <c:pt idx="947">
                  <c:v>107.91577635911318</c:v>
                </c:pt>
                <c:pt idx="948">
                  <c:v>108.01278959338786</c:v>
                </c:pt>
                <c:pt idx="949">
                  <c:v>107.64970949540705</c:v>
                </c:pt>
                <c:pt idx="950">
                  <c:v>107.95168743427597</c:v>
                </c:pt>
                <c:pt idx="951">
                  <c:v>108.54866048874096</c:v>
                </c:pt>
                <c:pt idx="952">
                  <c:v>108.90698482523742</c:v>
                </c:pt>
                <c:pt idx="953">
                  <c:v>109.84970923110224</c:v>
                </c:pt>
                <c:pt idx="954">
                  <c:v>110.12371011082695</c:v>
                </c:pt>
                <c:pt idx="955">
                  <c:v>109.46350296737174</c:v>
                </c:pt>
                <c:pt idx="956">
                  <c:v>109.57268277441294</c:v>
                </c:pt>
                <c:pt idx="957">
                  <c:v>109.51166021637029</c:v>
                </c:pt>
                <c:pt idx="958">
                  <c:v>109.32601145915056</c:v>
                </c:pt>
                <c:pt idx="959">
                  <c:v>109.75866500529153</c:v>
                </c:pt>
                <c:pt idx="960">
                  <c:v>109.90413174999173</c:v>
                </c:pt>
                <c:pt idx="961">
                  <c:v>110.18359437478178</c:v>
                </c:pt>
                <c:pt idx="962">
                  <c:v>110.59292454860974</c:v>
                </c:pt>
                <c:pt idx="963">
                  <c:v>110.40119615126919</c:v>
                </c:pt>
                <c:pt idx="964">
                  <c:v>110.32819528645028</c:v>
                </c:pt>
                <c:pt idx="965">
                  <c:v>110.34797935936929</c:v>
                </c:pt>
                <c:pt idx="966">
                  <c:v>110.17554697924803</c:v>
                </c:pt>
                <c:pt idx="967">
                  <c:v>110.11414139512566</c:v>
                </c:pt>
                <c:pt idx="968">
                  <c:v>109.73284692921678</c:v>
                </c:pt>
                <c:pt idx="969">
                  <c:v>110.02155813921227</c:v>
                </c:pt>
                <c:pt idx="970">
                  <c:v>110.21194717293048</c:v>
                </c:pt>
                <c:pt idx="971">
                  <c:v>110.34135584363554</c:v>
                </c:pt>
                <c:pt idx="972">
                  <c:v>111.06263126862899</c:v>
                </c:pt>
                <c:pt idx="973">
                  <c:v>111.48669935831151</c:v>
                </c:pt>
                <c:pt idx="974">
                  <c:v>110.89967960042637</c:v>
                </c:pt>
                <c:pt idx="975">
                  <c:v>109.97351147128579</c:v>
                </c:pt>
                <c:pt idx="976">
                  <c:v>110.31498251525461</c:v>
                </c:pt>
                <c:pt idx="977">
                  <c:v>110.6653619029393</c:v>
                </c:pt>
                <c:pt idx="978">
                  <c:v>111.54960234755305</c:v>
                </c:pt>
                <c:pt idx="979">
                  <c:v>111.28045213738893</c:v>
                </c:pt>
                <c:pt idx="980">
                  <c:v>112.37223544175389</c:v>
                </c:pt>
                <c:pt idx="981">
                  <c:v>112.52554683368325</c:v>
                </c:pt>
                <c:pt idx="982">
                  <c:v>112.70059257693846</c:v>
                </c:pt>
                <c:pt idx="983">
                  <c:v>112.41236986320679</c:v>
                </c:pt>
                <c:pt idx="984">
                  <c:v>112.35478599804387</c:v>
                </c:pt>
                <c:pt idx="985">
                  <c:v>111.97889124826382</c:v>
                </c:pt>
                <c:pt idx="986">
                  <c:v>111.89818285608735</c:v>
                </c:pt>
                <c:pt idx="987">
                  <c:v>111.42350369804119</c:v>
                </c:pt>
                <c:pt idx="988">
                  <c:v>111.35877928587048</c:v>
                </c:pt>
                <c:pt idx="989">
                  <c:v>111.85010135737382</c:v>
                </c:pt>
                <c:pt idx="990">
                  <c:v>111.80552110811041</c:v>
                </c:pt>
                <c:pt idx="991">
                  <c:v>111.51167710260154</c:v>
                </c:pt>
                <c:pt idx="992">
                  <c:v>111.08458219799402</c:v>
                </c:pt>
                <c:pt idx="993">
                  <c:v>111.39503350419096</c:v>
                </c:pt>
                <c:pt idx="994">
                  <c:v>112.11064567580766</c:v>
                </c:pt>
                <c:pt idx="995">
                  <c:v>111.48116997147628</c:v>
                </c:pt>
                <c:pt idx="996">
                  <c:v>111.10924944327759</c:v>
                </c:pt>
                <c:pt idx="997">
                  <c:v>110.68185610410625</c:v>
                </c:pt>
                <c:pt idx="998">
                  <c:v>109.38965714612303</c:v>
                </c:pt>
                <c:pt idx="999">
                  <c:v>109.70016671883997</c:v>
                </c:pt>
                <c:pt idx="1000">
                  <c:v>110.45892217300528</c:v>
                </c:pt>
                <c:pt idx="1001">
                  <c:v>109.99919303249683</c:v>
                </c:pt>
                <c:pt idx="1002">
                  <c:v>109.93775679711896</c:v>
                </c:pt>
                <c:pt idx="1003">
                  <c:v>110.66088316595638</c:v>
                </c:pt>
                <c:pt idx="1004">
                  <c:v>110.65137381127033</c:v>
                </c:pt>
                <c:pt idx="1005">
                  <c:v>110.13327828258029</c:v>
                </c:pt>
                <c:pt idx="1006">
                  <c:v>109.95990903432711</c:v>
                </c:pt>
                <c:pt idx="1007">
                  <c:v>109.44136663453187</c:v>
                </c:pt>
                <c:pt idx="1008">
                  <c:v>109.54665669317806</c:v>
                </c:pt>
                <c:pt idx="1009">
                  <c:v>110.43193149437944</c:v>
                </c:pt>
                <c:pt idx="1010">
                  <c:v>110.68921288452577</c:v>
                </c:pt>
                <c:pt idx="1011">
                  <c:v>110.78832211945154</c:v>
                </c:pt>
                <c:pt idx="1012">
                  <c:v>111.03142142869926</c:v>
                </c:pt>
                <c:pt idx="1013">
                  <c:v>111.14524619271975</c:v>
                </c:pt>
                <c:pt idx="1014">
                  <c:v>110.86058185315194</c:v>
                </c:pt>
                <c:pt idx="1015">
                  <c:v>110.15861371478898</c:v>
                </c:pt>
                <c:pt idx="1016">
                  <c:v>110.3451960452728</c:v>
                </c:pt>
                <c:pt idx="1017">
                  <c:v>110.09550551199497</c:v>
                </c:pt>
                <c:pt idx="1018">
                  <c:v>109.70511913594018</c:v>
                </c:pt>
                <c:pt idx="1019">
                  <c:v>109.9260520810933</c:v>
                </c:pt>
                <c:pt idx="1020">
                  <c:v>109.90242104800178</c:v>
                </c:pt>
                <c:pt idx="1021">
                  <c:v>109.34985132293596</c:v>
                </c:pt>
                <c:pt idx="1022">
                  <c:v>108.94395691959049</c:v>
                </c:pt>
                <c:pt idx="1023">
                  <c:v>108.1262127013473</c:v>
                </c:pt>
                <c:pt idx="1024">
                  <c:v>107.39244325067044</c:v>
                </c:pt>
                <c:pt idx="1025">
                  <c:v>107.86553111174837</c:v>
                </c:pt>
                <c:pt idx="1026">
                  <c:v>108.52700540577177</c:v>
                </c:pt>
                <c:pt idx="1027">
                  <c:v>108.77997408713553</c:v>
                </c:pt>
                <c:pt idx="1028">
                  <c:v>109.24550572791151</c:v>
                </c:pt>
                <c:pt idx="1029">
                  <c:v>109.26107995049632</c:v>
                </c:pt>
                <c:pt idx="1030">
                  <c:v>109.89658233264794</c:v>
                </c:pt>
                <c:pt idx="1031">
                  <c:v>109.49031417476814</c:v>
                </c:pt>
                <c:pt idx="1032">
                  <c:v>109.65517060009816</c:v>
                </c:pt>
                <c:pt idx="1033">
                  <c:v>108.52220214496666</c:v>
                </c:pt>
                <c:pt idx="1034">
                  <c:v>107.77698514195323</c:v>
                </c:pt>
                <c:pt idx="1035">
                  <c:v>108.34694098649915</c:v>
                </c:pt>
                <c:pt idx="1036">
                  <c:v>109.35462034066003</c:v>
                </c:pt>
                <c:pt idx="1037">
                  <c:v>109.73738537009324</c:v>
                </c:pt>
                <c:pt idx="1038">
                  <c:v>109.0305931190814</c:v>
                </c:pt>
                <c:pt idx="1039">
                  <c:v>109.36266723289559</c:v>
                </c:pt>
                <c:pt idx="1040">
                  <c:v>108.4993408146574</c:v>
                </c:pt>
                <c:pt idx="1041">
                  <c:v>108.74472833716352</c:v>
                </c:pt>
                <c:pt idx="1042">
                  <c:v>109.55313371103395</c:v>
                </c:pt>
                <c:pt idx="1043">
                  <c:v>109.84869667738963</c:v>
                </c:pt>
                <c:pt idx="1044">
                  <c:v>110.10980138237005</c:v>
                </c:pt>
                <c:pt idx="1045">
                  <c:v>110.19103417287938</c:v>
                </c:pt>
                <c:pt idx="1046">
                  <c:v>109.66981105474208</c:v>
                </c:pt>
                <c:pt idx="1047">
                  <c:v>110.02897344692313</c:v>
                </c:pt>
                <c:pt idx="1048">
                  <c:v>109.26099608394509</c:v>
                </c:pt>
                <c:pt idx="1049">
                  <c:v>109.18169942683161</c:v>
                </c:pt>
                <c:pt idx="1050">
                  <c:v>109.83228397878719</c:v>
                </c:pt>
                <c:pt idx="1051">
                  <c:v>109.88952038881743</c:v>
                </c:pt>
                <c:pt idx="1052">
                  <c:v>110.83596779593174</c:v>
                </c:pt>
                <c:pt idx="1053">
                  <c:v>111.83386972568296</c:v>
                </c:pt>
                <c:pt idx="1054">
                  <c:v>112.41749680825464</c:v>
                </c:pt>
                <c:pt idx="1055">
                  <c:v>112.8734134479548</c:v>
                </c:pt>
                <c:pt idx="1056">
                  <c:v>113.06299331224578</c:v>
                </c:pt>
                <c:pt idx="1057">
                  <c:v>112.90955760170148</c:v>
                </c:pt>
                <c:pt idx="1058">
                  <c:v>112.52994854721858</c:v>
                </c:pt>
                <c:pt idx="1059">
                  <c:v>112.66734336782199</c:v>
                </c:pt>
                <c:pt idx="1060">
                  <c:v>112.91904238829969</c:v>
                </c:pt>
                <c:pt idx="1061">
                  <c:v>112.67540679862087</c:v>
                </c:pt>
                <c:pt idx="1062">
                  <c:v>113.33219957543612</c:v>
                </c:pt>
                <c:pt idx="1063">
                  <c:v>113.36779310615212</c:v>
                </c:pt>
                <c:pt idx="1064">
                  <c:v>113.83641117787251</c:v>
                </c:pt>
                <c:pt idx="1065">
                  <c:v>114.04499066729973</c:v>
                </c:pt>
                <c:pt idx="1066">
                  <c:v>114.59918943737577</c:v>
                </c:pt>
                <c:pt idx="1067">
                  <c:v>114.09615939360037</c:v>
                </c:pt>
                <c:pt idx="1068">
                  <c:v>112.97896151900814</c:v>
                </c:pt>
                <c:pt idx="1069">
                  <c:v>112.31431377456786</c:v>
                </c:pt>
                <c:pt idx="1070">
                  <c:v>112.08170612171429</c:v>
                </c:pt>
                <c:pt idx="1071">
                  <c:v>112.95926409691377</c:v>
                </c:pt>
                <c:pt idx="1072">
                  <c:v>113.8674715422778</c:v>
                </c:pt>
                <c:pt idx="1073">
                  <c:v>114.90979084302822</c:v>
                </c:pt>
                <c:pt idx="1074">
                  <c:v>114.39791744994011</c:v>
                </c:pt>
                <c:pt idx="1075">
                  <c:v>114.39033251085776</c:v>
                </c:pt>
                <c:pt idx="1076">
                  <c:v>114.41450136331649</c:v>
                </c:pt>
                <c:pt idx="1077">
                  <c:v>114.82514431913525</c:v>
                </c:pt>
                <c:pt idx="1078">
                  <c:v>115.00826772798655</c:v>
                </c:pt>
                <c:pt idx="1079">
                  <c:v>115.32453077710879</c:v>
                </c:pt>
                <c:pt idx="1080">
                  <c:v>115.74756909516483</c:v>
                </c:pt>
                <c:pt idx="1081">
                  <c:v>116.14138233381946</c:v>
                </c:pt>
                <c:pt idx="1082">
                  <c:v>116.1791899657596</c:v>
                </c:pt>
                <c:pt idx="1083">
                  <c:v>115.79497240803776</c:v>
                </c:pt>
                <c:pt idx="1084">
                  <c:v>116.15359720207985</c:v>
                </c:pt>
                <c:pt idx="1085">
                  <c:v>116.35822592504218</c:v>
                </c:pt>
                <c:pt idx="1086">
                  <c:v>116.95451929371127</c:v>
                </c:pt>
                <c:pt idx="1087">
                  <c:v>116.72761539981251</c:v>
                </c:pt>
                <c:pt idx="1088">
                  <c:v>116.13954496841735</c:v>
                </c:pt>
                <c:pt idx="1089">
                  <c:v>116.04164187904331</c:v>
                </c:pt>
                <c:pt idx="1090">
                  <c:v>115.34368460734096</c:v>
                </c:pt>
                <c:pt idx="1091">
                  <c:v>115.72684946391661</c:v>
                </c:pt>
                <c:pt idx="1092">
                  <c:v>115.77245688556735</c:v>
                </c:pt>
                <c:pt idx="1093">
                  <c:v>115.36867782461474</c:v>
                </c:pt>
                <c:pt idx="1094">
                  <c:v>115.48176862602078</c:v>
                </c:pt>
                <c:pt idx="1095">
                  <c:v>115.02487696697239</c:v>
                </c:pt>
                <c:pt idx="1096">
                  <c:v>114.76817077362037</c:v>
                </c:pt>
                <c:pt idx="1097">
                  <c:v>114.92489290864708</c:v>
                </c:pt>
                <c:pt idx="1098">
                  <c:v>114.88697536118953</c:v>
                </c:pt>
                <c:pt idx="1099">
                  <c:v>114.62566243168658</c:v>
                </c:pt>
                <c:pt idx="1100">
                  <c:v>115.83682496458741</c:v>
                </c:pt>
                <c:pt idx="1101">
                  <c:v>115.9762974727842</c:v>
                </c:pt>
                <c:pt idx="1102">
                  <c:v>115.57492747266072</c:v>
                </c:pt>
                <c:pt idx="1103">
                  <c:v>115.65754106916887</c:v>
                </c:pt>
                <c:pt idx="1104">
                  <c:v>115.70273382604047</c:v>
                </c:pt>
                <c:pt idx="1105">
                  <c:v>116.33897363878151</c:v>
                </c:pt>
                <c:pt idx="1106">
                  <c:v>115.78327549672045</c:v>
                </c:pt>
                <c:pt idx="1107">
                  <c:v>115.48236294133925</c:v>
                </c:pt>
                <c:pt idx="1108">
                  <c:v>115.73655156223778</c:v>
                </c:pt>
                <c:pt idx="1109">
                  <c:v>116.08868687153726</c:v>
                </c:pt>
                <c:pt idx="1110">
                  <c:v>116.29622006447902</c:v>
                </c:pt>
                <c:pt idx="1111">
                  <c:v>116.2621137265352</c:v>
                </c:pt>
                <c:pt idx="1112">
                  <c:v>116.3882052322664</c:v>
                </c:pt>
                <c:pt idx="1113">
                  <c:v>115.80330007639427</c:v>
                </c:pt>
                <c:pt idx="1114">
                  <c:v>115.58130364660477</c:v>
                </c:pt>
                <c:pt idx="1115">
                  <c:v>116.0834948112506</c:v>
                </c:pt>
                <c:pt idx="1116">
                  <c:v>115.66974117367062</c:v>
                </c:pt>
                <c:pt idx="1117">
                  <c:v>115.83638367259749</c:v>
                </c:pt>
                <c:pt idx="1118">
                  <c:v>115.76955273006676</c:v>
                </c:pt>
                <c:pt idx="1119">
                  <c:v>115.93641642355112</c:v>
                </c:pt>
                <c:pt idx="1120">
                  <c:v>115.90719319776643</c:v>
                </c:pt>
                <c:pt idx="1121">
                  <c:v>115.97033758405577</c:v>
                </c:pt>
                <c:pt idx="1122">
                  <c:v>116.06063710171942</c:v>
                </c:pt>
                <c:pt idx="1123">
                  <c:v>115.77063157889873</c:v>
                </c:pt>
                <c:pt idx="1124">
                  <c:v>115.32767358582277</c:v>
                </c:pt>
                <c:pt idx="1125">
                  <c:v>115.36172032738169</c:v>
                </c:pt>
                <c:pt idx="1126">
                  <c:v>115.23983374151904</c:v>
                </c:pt>
                <c:pt idx="1127">
                  <c:v>115.72088716146443</c:v>
                </c:pt>
                <c:pt idx="1128">
                  <c:v>116.04899707372309</c:v>
                </c:pt>
                <c:pt idx="1129">
                  <c:v>116.11553649081877</c:v>
                </c:pt>
                <c:pt idx="1130">
                  <c:v>116.2876963982926</c:v>
                </c:pt>
                <c:pt idx="1131">
                  <c:v>115.76994048699052</c:v>
                </c:pt>
                <c:pt idx="1132">
                  <c:v>115.42540425278214</c:v>
                </c:pt>
                <c:pt idx="1133">
                  <c:v>114.81362482261657</c:v>
                </c:pt>
                <c:pt idx="1134">
                  <c:v>114.74288243468345</c:v>
                </c:pt>
                <c:pt idx="1135">
                  <c:v>115.01413138366448</c:v>
                </c:pt>
                <c:pt idx="1136">
                  <c:v>114.97962900215278</c:v>
                </c:pt>
                <c:pt idx="1137">
                  <c:v>114.88507966345909</c:v>
                </c:pt>
                <c:pt idx="1138">
                  <c:v>115.80222632253503</c:v>
                </c:pt>
                <c:pt idx="1139">
                  <c:v>115.88769299437674</c:v>
                </c:pt>
                <c:pt idx="1140">
                  <c:v>116.06950345561303</c:v>
                </c:pt>
                <c:pt idx="1141">
                  <c:v>116.50421075153254</c:v>
                </c:pt>
                <c:pt idx="1142">
                  <c:v>115.62539782293243</c:v>
                </c:pt>
                <c:pt idx="1143">
                  <c:v>115.07140238047521</c:v>
                </c:pt>
                <c:pt idx="1144">
                  <c:v>115.18519644524456</c:v>
                </c:pt>
                <c:pt idx="1145">
                  <c:v>115.06972630255605</c:v>
                </c:pt>
                <c:pt idx="1146">
                  <c:v>114.99030914413986</c:v>
                </c:pt>
                <c:pt idx="1147">
                  <c:v>114.05911018462157</c:v>
                </c:pt>
                <c:pt idx="1148">
                  <c:v>113.57214961842037</c:v>
                </c:pt>
                <c:pt idx="1149">
                  <c:v>114.03624165801115</c:v>
                </c:pt>
                <c:pt idx="1150">
                  <c:v>114.90828511871005</c:v>
                </c:pt>
                <c:pt idx="1151">
                  <c:v>114.92208812995979</c:v>
                </c:pt>
                <c:pt idx="1152">
                  <c:v>115.02642056289439</c:v>
                </c:pt>
                <c:pt idx="1153">
                  <c:v>115.04627061193914</c:v>
                </c:pt>
                <c:pt idx="1154">
                  <c:v>115.44952085494873</c:v>
                </c:pt>
                <c:pt idx="1155">
                  <c:v>115.33000107432154</c:v>
                </c:pt>
                <c:pt idx="1156">
                  <c:v>115.42175336580684</c:v>
                </c:pt>
                <c:pt idx="1157">
                  <c:v>116.03889801034823</c:v>
                </c:pt>
                <c:pt idx="1158">
                  <c:v>116.24561509742696</c:v>
                </c:pt>
                <c:pt idx="1159">
                  <c:v>116.17983032107256</c:v>
                </c:pt>
                <c:pt idx="1160">
                  <c:v>115.7869916358183</c:v>
                </c:pt>
                <c:pt idx="1161">
                  <c:v>115.74667673783007</c:v>
                </c:pt>
                <c:pt idx="1162">
                  <c:v>115.94576018730785</c:v>
                </c:pt>
                <c:pt idx="1163">
                  <c:v>116.55915588988304</c:v>
                </c:pt>
                <c:pt idx="1164">
                  <c:v>116.98193691436867</c:v>
                </c:pt>
                <c:pt idx="1165">
                  <c:v>116.86542044258574</c:v>
                </c:pt>
                <c:pt idx="1166">
                  <c:v>116.96454182293951</c:v>
                </c:pt>
                <c:pt idx="1167">
                  <c:v>116.96367676718488</c:v>
                </c:pt>
                <c:pt idx="1168">
                  <c:v>116.49053346493523</c:v>
                </c:pt>
                <c:pt idx="1169">
                  <c:v>116.32697004367759</c:v>
                </c:pt>
                <c:pt idx="1170">
                  <c:v>116.51782673943939</c:v>
                </c:pt>
                <c:pt idx="1171">
                  <c:v>116.95482221642658</c:v>
                </c:pt>
                <c:pt idx="1172">
                  <c:v>116.84407385492038</c:v>
                </c:pt>
                <c:pt idx="1173">
                  <c:v>117.18793207286491</c:v>
                </c:pt>
                <c:pt idx="1174">
                  <c:v>116.4449614059818</c:v>
                </c:pt>
                <c:pt idx="1175">
                  <c:v>116.49690340640589</c:v>
                </c:pt>
                <c:pt idx="1176">
                  <c:v>116.82402290271676</c:v>
                </c:pt>
                <c:pt idx="1177">
                  <c:v>118.04274933360905</c:v>
                </c:pt>
                <c:pt idx="1178">
                  <c:v>118.56712589253576</c:v>
                </c:pt>
                <c:pt idx="1179">
                  <c:v>119.04014365860526</c:v>
                </c:pt>
                <c:pt idx="1180">
                  <c:v>118.56725271159297</c:v>
                </c:pt>
                <c:pt idx="1181">
                  <c:v>118.58015717159931</c:v>
                </c:pt>
                <c:pt idx="1182">
                  <c:v>118.99757576738547</c:v>
                </c:pt>
                <c:pt idx="1183">
                  <c:v>118.69010669335195</c:v>
                </c:pt>
                <c:pt idx="1184">
                  <c:v>118.15026410071158</c:v>
                </c:pt>
                <c:pt idx="1185">
                  <c:v>117.91715693167323</c:v>
                </c:pt>
                <c:pt idx="1186">
                  <c:v>118.20111042804278</c:v>
                </c:pt>
                <c:pt idx="1187">
                  <c:v>118.27451432850539</c:v>
                </c:pt>
                <c:pt idx="1188">
                  <c:v>118.21243039927478</c:v>
                </c:pt>
                <c:pt idx="1189">
                  <c:v>118.82064592043329</c:v>
                </c:pt>
                <c:pt idx="1190">
                  <c:v>118.65099231258596</c:v>
                </c:pt>
                <c:pt idx="1191">
                  <c:v>119.07443861768876</c:v>
                </c:pt>
                <c:pt idx="1192">
                  <c:v>119.13440157019504</c:v>
                </c:pt>
                <c:pt idx="1193">
                  <c:v>118.74926198100317</c:v>
                </c:pt>
                <c:pt idx="1194">
                  <c:v>118.60873567500937</c:v>
                </c:pt>
                <c:pt idx="1195">
                  <c:v>118.42369749749835</c:v>
                </c:pt>
                <c:pt idx="1196">
                  <c:v>118.7977110550856</c:v>
                </c:pt>
                <c:pt idx="1197">
                  <c:v>118.140980083766</c:v>
                </c:pt>
                <c:pt idx="1198">
                  <c:v>117.99294756457333</c:v>
                </c:pt>
                <c:pt idx="1199">
                  <c:v>117.92319183406809</c:v>
                </c:pt>
                <c:pt idx="1200">
                  <c:v>117.66932008690587</c:v>
                </c:pt>
                <c:pt idx="1201">
                  <c:v>118.07448554818637</c:v>
                </c:pt>
                <c:pt idx="1202">
                  <c:v>118.13180585307286</c:v>
                </c:pt>
                <c:pt idx="1203">
                  <c:v>118.65989451119415</c:v>
                </c:pt>
                <c:pt idx="1204">
                  <c:v>119.17900275638452</c:v>
                </c:pt>
                <c:pt idx="1205">
                  <c:v>118.86413491229752</c:v>
                </c:pt>
                <c:pt idx="1206">
                  <c:v>118.87560415403929</c:v>
                </c:pt>
                <c:pt idx="1207">
                  <c:v>119.0761256143055</c:v>
                </c:pt>
                <c:pt idx="1208">
                  <c:v>119.54512066600918</c:v>
                </c:pt>
                <c:pt idx="1209">
                  <c:v>119.23794827786699</c:v>
                </c:pt>
                <c:pt idx="1210">
                  <c:v>119.30969556034552</c:v>
                </c:pt>
                <c:pt idx="1211">
                  <c:v>119.88711643487625</c:v>
                </c:pt>
                <c:pt idx="1212">
                  <c:v>119.26056511333555</c:v>
                </c:pt>
                <c:pt idx="1213">
                  <c:v>119.18265586290829</c:v>
                </c:pt>
                <c:pt idx="1214">
                  <c:v>120.09499641868221</c:v>
                </c:pt>
                <c:pt idx="1215">
                  <c:v>119.28704958148748</c:v>
                </c:pt>
                <c:pt idx="1216">
                  <c:v>119.59391921320248</c:v>
                </c:pt>
                <c:pt idx="1217">
                  <c:v>120.18264741330849</c:v>
                </c:pt>
                <c:pt idx="1218">
                  <c:v>120.7992762060304</c:v>
                </c:pt>
                <c:pt idx="1219">
                  <c:v>121.20098998855833</c:v>
                </c:pt>
                <c:pt idx="1220">
                  <c:v>121.19071774827991</c:v>
                </c:pt>
                <c:pt idx="1221">
                  <c:v>121.89886670766897</c:v>
                </c:pt>
                <c:pt idx="1222">
                  <c:v>122.20871506443279</c:v>
                </c:pt>
                <c:pt idx="1223">
                  <c:v>121.88933228085202</c:v>
                </c:pt>
                <c:pt idx="1224">
                  <c:v>122.68917433804235</c:v>
                </c:pt>
                <c:pt idx="1225">
                  <c:v>122.80035612476443</c:v>
                </c:pt>
                <c:pt idx="1226">
                  <c:v>122.73885512534171</c:v>
                </c:pt>
                <c:pt idx="1227">
                  <c:v>122.92857437675666</c:v>
                </c:pt>
                <c:pt idx="1228">
                  <c:v>123.30652317085283</c:v>
                </c:pt>
                <c:pt idx="1229">
                  <c:v>123.07312115849781</c:v>
                </c:pt>
                <c:pt idx="1230">
                  <c:v>123.04140334973296</c:v>
                </c:pt>
                <c:pt idx="1231">
                  <c:v>123.26829866259708</c:v>
                </c:pt>
                <c:pt idx="1232">
                  <c:v>123.31568930997487</c:v>
                </c:pt>
                <c:pt idx="1233">
                  <c:v>123.16862334839688</c:v>
                </c:pt>
                <c:pt idx="1234">
                  <c:v>123.06168455480916</c:v>
                </c:pt>
                <c:pt idx="1235">
                  <c:v>123.38346269525647</c:v>
                </c:pt>
                <c:pt idx="1236">
                  <c:v>123.80974006914941</c:v>
                </c:pt>
                <c:pt idx="1237">
                  <c:v>124.02111508375758</c:v>
                </c:pt>
                <c:pt idx="1238">
                  <c:v>123.59208941357977</c:v>
                </c:pt>
                <c:pt idx="1239">
                  <c:v>124.08544693144285</c:v>
                </c:pt>
                <c:pt idx="1240">
                  <c:v>123.60978201071393</c:v>
                </c:pt>
                <c:pt idx="1241">
                  <c:v>123.5378968413727</c:v>
                </c:pt>
                <c:pt idx="1242">
                  <c:v>122.76070667385942</c:v>
                </c:pt>
                <c:pt idx="1243">
                  <c:v>123.23358386185596</c:v>
                </c:pt>
                <c:pt idx="1244">
                  <c:v>123.25375820114297</c:v>
                </c:pt>
                <c:pt idx="1245">
                  <c:v>124.0247371070658</c:v>
                </c:pt>
                <c:pt idx="1246">
                  <c:v>124.28802695016776</c:v>
                </c:pt>
                <c:pt idx="1247">
                  <c:v>124.18525397829499</c:v>
                </c:pt>
                <c:pt idx="1248">
                  <c:v>122.98574671645567</c:v>
                </c:pt>
                <c:pt idx="1249">
                  <c:v>123.11920289808178</c:v>
                </c:pt>
                <c:pt idx="1250">
                  <c:v>122.79619887248403</c:v>
                </c:pt>
                <c:pt idx="1251">
                  <c:v>122.23211335891139</c:v>
                </c:pt>
                <c:pt idx="1252">
                  <c:v>122.67662627949859</c:v>
                </c:pt>
                <c:pt idx="1253">
                  <c:v>123.40845313643383</c:v>
                </c:pt>
                <c:pt idx="1254">
                  <c:v>124.5227827138131</c:v>
                </c:pt>
                <c:pt idx="1255">
                  <c:v>124.96913689736438</c:v>
                </c:pt>
                <c:pt idx="1256">
                  <c:v>125.29462151413365</c:v>
                </c:pt>
                <c:pt idx="1257">
                  <c:v>125.14495515631165</c:v>
                </c:pt>
                <c:pt idx="1258">
                  <c:v>125.42703969323837</c:v>
                </c:pt>
                <c:pt idx="1259">
                  <c:v>124.88028561283201</c:v>
                </c:pt>
                <c:pt idx="1260">
                  <c:v>125.92516364813901</c:v>
                </c:pt>
                <c:pt idx="1261">
                  <c:v>126.21248819590922</c:v>
                </c:pt>
                <c:pt idx="1262">
                  <c:v>126.53405295387033</c:v>
                </c:pt>
                <c:pt idx="1263">
                  <c:v>126.79754442302374</c:v>
                </c:pt>
                <c:pt idx="1264">
                  <c:v>126.93525401831539</c:v>
                </c:pt>
                <c:pt idx="1265">
                  <c:v>127.44869984676181</c:v>
                </c:pt>
                <c:pt idx="1266">
                  <c:v>127.43858456141318</c:v>
                </c:pt>
                <c:pt idx="1267">
                  <c:v>127.85015330632147</c:v>
                </c:pt>
                <c:pt idx="1268">
                  <c:v>128.7593353956191</c:v>
                </c:pt>
                <c:pt idx="1269">
                  <c:v>128.46005668110655</c:v>
                </c:pt>
                <c:pt idx="1270">
                  <c:v>129.44213734029819</c:v>
                </c:pt>
                <c:pt idx="1271">
                  <c:v>129.33781820813451</c:v>
                </c:pt>
                <c:pt idx="1272">
                  <c:v>128.97137383389682</c:v>
                </c:pt>
                <c:pt idx="1273">
                  <c:v>127.62892839610831</c:v>
                </c:pt>
                <c:pt idx="1274">
                  <c:v>127.3075452567552</c:v>
                </c:pt>
                <c:pt idx="1275">
                  <c:v>127.09497400925191</c:v>
                </c:pt>
                <c:pt idx="1276">
                  <c:v>128.00500033352313</c:v>
                </c:pt>
                <c:pt idx="1277">
                  <c:v>126.40174177742291</c:v>
                </c:pt>
                <c:pt idx="1278">
                  <c:v>125.875828296634</c:v>
                </c:pt>
                <c:pt idx="1279">
                  <c:v>125.461760630554</c:v>
                </c:pt>
                <c:pt idx="1280">
                  <c:v>125.26322382931586</c:v>
                </c:pt>
                <c:pt idx="1281">
                  <c:v>124.07560049269919</c:v>
                </c:pt>
                <c:pt idx="1282">
                  <c:v>123.37873081088888</c:v>
                </c:pt>
                <c:pt idx="1283">
                  <c:v>124.08085114281627</c:v>
                </c:pt>
                <c:pt idx="1284">
                  <c:v>124.2332083053283</c:v>
                </c:pt>
                <c:pt idx="1285">
                  <c:v>123.17823073808394</c:v>
                </c:pt>
                <c:pt idx="1286">
                  <c:v>122.55882134072525</c:v>
                </c:pt>
                <c:pt idx="1287">
                  <c:v>123.1581281417579</c:v>
                </c:pt>
                <c:pt idx="1288">
                  <c:v>123.09600997615294</c:v>
                </c:pt>
                <c:pt idx="1289">
                  <c:v>123.70109335658876</c:v>
                </c:pt>
                <c:pt idx="1290">
                  <c:v>123.66883135525811</c:v>
                </c:pt>
                <c:pt idx="1291">
                  <c:v>123.28995534220236</c:v>
                </c:pt>
                <c:pt idx="1292">
                  <c:v>121.446691233886</c:v>
                </c:pt>
                <c:pt idx="1293">
                  <c:v>121.39627329835939</c:v>
                </c:pt>
                <c:pt idx="1294">
                  <c:v>120.19285523049648</c:v>
                </c:pt>
                <c:pt idx="1295">
                  <c:v>120.87497626294446</c:v>
                </c:pt>
                <c:pt idx="1296">
                  <c:v>122.24618842292996</c:v>
                </c:pt>
                <c:pt idx="1297">
                  <c:v>122.97626181632957</c:v>
                </c:pt>
                <c:pt idx="1298">
                  <c:v>122.91009573739765</c:v>
                </c:pt>
                <c:pt idx="1299">
                  <c:v>123.36829038841223</c:v>
                </c:pt>
                <c:pt idx="1300">
                  <c:v>123.48473005179004</c:v>
                </c:pt>
                <c:pt idx="1301">
                  <c:v>123.52812733577309</c:v>
                </c:pt>
                <c:pt idx="1302">
                  <c:v>124.38617286448094</c:v>
                </c:pt>
                <c:pt idx="1303">
                  <c:v>124.84414728793449</c:v>
                </c:pt>
                <c:pt idx="1304">
                  <c:v>125.18966331338987</c:v>
                </c:pt>
                <c:pt idx="1305">
                  <c:v>126.26852852910814</c:v>
                </c:pt>
                <c:pt idx="1306">
                  <c:v>126.02116179192893</c:v>
                </c:pt>
                <c:pt idx="1307">
                  <c:v>126.11913836397109</c:v>
                </c:pt>
                <c:pt idx="1308">
                  <c:v>126.20865422998641</c:v>
                </c:pt>
                <c:pt idx="1309">
                  <c:v>126.37623577062955</c:v>
                </c:pt>
                <c:pt idx="1310">
                  <c:v>125.87128976419331</c:v>
                </c:pt>
                <c:pt idx="1311">
                  <c:v>126.28220617113617</c:v>
                </c:pt>
                <c:pt idx="1312">
                  <c:v>126.78647846562066</c:v>
                </c:pt>
                <c:pt idx="1313">
                  <c:v>126.63139457642647</c:v>
                </c:pt>
                <c:pt idx="1314">
                  <c:v>126.74845706131171</c:v>
                </c:pt>
                <c:pt idx="1315">
                  <c:v>126.5067393729107</c:v>
                </c:pt>
                <c:pt idx="1316">
                  <c:v>126.2404429169387</c:v>
                </c:pt>
                <c:pt idx="1317">
                  <c:v>126.17423685290873</c:v>
                </c:pt>
                <c:pt idx="1318">
                  <c:v>125.92108224187075</c:v>
                </c:pt>
                <c:pt idx="1319">
                  <c:v>125.58013984478383</c:v>
                </c:pt>
                <c:pt idx="1320">
                  <c:v>125.6943132143345</c:v>
                </c:pt>
                <c:pt idx="1321">
                  <c:v>125.46034253211981</c:v>
                </c:pt>
                <c:pt idx="1322">
                  <c:v>126.6385986260856</c:v>
                </c:pt>
                <c:pt idx="1323">
                  <c:v>126.88203105197023</c:v>
                </c:pt>
                <c:pt idx="1324">
                  <c:v>126.86339654018751</c:v>
                </c:pt>
                <c:pt idx="1325">
                  <c:v>126.36609395538413</c:v>
                </c:pt>
                <c:pt idx="1326">
                  <c:v>125.9168326606692</c:v>
                </c:pt>
                <c:pt idx="1327">
                  <c:v>126.01742859650969</c:v>
                </c:pt>
                <c:pt idx="1328">
                  <c:v>126.18165808199372</c:v>
                </c:pt>
                <c:pt idx="1329">
                  <c:v>126.37844814626933</c:v>
                </c:pt>
                <c:pt idx="1330">
                  <c:v>126.64209126699346</c:v>
                </c:pt>
                <c:pt idx="1331">
                  <c:v>125.47508155755658</c:v>
                </c:pt>
                <c:pt idx="1332">
                  <c:v>125.13272645914547</c:v>
                </c:pt>
                <c:pt idx="1333">
                  <c:v>124.53359339142904</c:v>
                </c:pt>
                <c:pt idx="1334">
                  <c:v>124.10341933807311</c:v>
                </c:pt>
                <c:pt idx="1335">
                  <c:v>123.72523829998367</c:v>
                </c:pt>
                <c:pt idx="1336">
                  <c:v>124.29549589120457</c:v>
                </c:pt>
                <c:pt idx="1337">
                  <c:v>124.47951257986888</c:v>
                </c:pt>
                <c:pt idx="1338">
                  <c:v>124.44253346585275</c:v>
                </c:pt>
                <c:pt idx="1339">
                  <c:v>123.35820268320491</c:v>
                </c:pt>
                <c:pt idx="1340">
                  <c:v>123.43186170747455</c:v>
                </c:pt>
                <c:pt idx="1341">
                  <c:v>124.15053747312371</c:v>
                </c:pt>
                <c:pt idx="1342">
                  <c:v>123.94135019756008</c:v>
                </c:pt>
                <c:pt idx="1343">
                  <c:v>124.33985056874147</c:v>
                </c:pt>
                <c:pt idx="1344">
                  <c:v>124.70235685517542</c:v>
                </c:pt>
                <c:pt idx="1345">
                  <c:v>124.96551257174059</c:v>
                </c:pt>
                <c:pt idx="1346">
                  <c:v>125.22866934143941</c:v>
                </c:pt>
                <c:pt idx="1347">
                  <c:v>125.42877560536668</c:v>
                </c:pt>
                <c:pt idx="1348">
                  <c:v>125.51178347680866</c:v>
                </c:pt>
                <c:pt idx="1349">
                  <c:v>126.09804665877508</c:v>
                </c:pt>
                <c:pt idx="1350">
                  <c:v>126.19483030268086</c:v>
                </c:pt>
                <c:pt idx="1351">
                  <c:v>126.08313127864116</c:v>
                </c:pt>
                <c:pt idx="1352">
                  <c:v>126.41212594291062</c:v>
                </c:pt>
                <c:pt idx="1353">
                  <c:v>126.65598791082206</c:v>
                </c:pt>
                <c:pt idx="1354">
                  <c:v>126.74379510199343</c:v>
                </c:pt>
                <c:pt idx="1355">
                  <c:v>127.44500546963548</c:v>
                </c:pt>
                <c:pt idx="1356">
                  <c:v>127.0782623505344</c:v>
                </c:pt>
                <c:pt idx="1357">
                  <c:v>126.74143373250804</c:v>
                </c:pt>
                <c:pt idx="1358">
                  <c:v>126.66486095925245</c:v>
                </c:pt>
                <c:pt idx="1359">
                  <c:v>126.68324196400734</c:v>
                </c:pt>
                <c:pt idx="1360">
                  <c:v>126.56411891938095</c:v>
                </c:pt>
                <c:pt idx="1361">
                  <c:v>126.77031922508039</c:v>
                </c:pt>
                <c:pt idx="1362">
                  <c:v>126.36304829991533</c:v>
                </c:pt>
                <c:pt idx="1363">
                  <c:v>125.87502579954243</c:v>
                </c:pt>
                <c:pt idx="1364">
                  <c:v>126.51942259901213</c:v>
                </c:pt>
                <c:pt idx="1365">
                  <c:v>126.05425478748862</c:v>
                </c:pt>
                <c:pt idx="1366">
                  <c:v>125.43384659152527</c:v>
                </c:pt>
                <c:pt idx="1367">
                  <c:v>125.83528112113683</c:v>
                </c:pt>
                <c:pt idx="1368">
                  <c:v>125.49855751549015</c:v>
                </c:pt>
                <c:pt idx="1369">
                  <c:v>124.64728411660269</c:v>
                </c:pt>
                <c:pt idx="1370">
                  <c:v>124.92617744224344</c:v>
                </c:pt>
                <c:pt idx="1371">
                  <c:v>126.12150851417795</c:v>
                </c:pt>
                <c:pt idx="1372">
                  <c:v>126.53001471847618</c:v>
                </c:pt>
                <c:pt idx="1373">
                  <c:v>126.68263759067266</c:v>
                </c:pt>
                <c:pt idx="1374">
                  <c:v>126.84772588086723</c:v>
                </c:pt>
                <c:pt idx="1375">
                  <c:v>127.49179946327725</c:v>
                </c:pt>
                <c:pt idx="1376">
                  <c:v>127.42889848950566</c:v>
                </c:pt>
                <c:pt idx="1377">
                  <c:v>127.89689854971078</c:v>
                </c:pt>
                <c:pt idx="1378">
                  <c:v>128.0771057835087</c:v>
                </c:pt>
                <c:pt idx="1379">
                  <c:v>128.25439243212165</c:v>
                </c:pt>
                <c:pt idx="1380">
                  <c:v>127.84785913246951</c:v>
                </c:pt>
                <c:pt idx="1381">
                  <c:v>128.00943593728954</c:v>
                </c:pt>
                <c:pt idx="1382">
                  <c:v>128.04400135621452</c:v>
                </c:pt>
                <c:pt idx="1383">
                  <c:v>128.236798922942</c:v>
                </c:pt>
                <c:pt idx="1384">
                  <c:v>128.59631333206244</c:v>
                </c:pt>
                <c:pt idx="1385">
                  <c:v>128.51510883744351</c:v>
                </c:pt>
                <c:pt idx="1386">
                  <c:v>129.60464462157461</c:v>
                </c:pt>
                <c:pt idx="1387">
                  <c:v>129.78149625249515</c:v>
                </c:pt>
                <c:pt idx="1388">
                  <c:v>129.58239135140218</c:v>
                </c:pt>
                <c:pt idx="1389">
                  <c:v>129.66271759680404</c:v>
                </c:pt>
                <c:pt idx="1390">
                  <c:v>129.77153762133028</c:v>
                </c:pt>
                <c:pt idx="1391">
                  <c:v>130.21504952978231</c:v>
                </c:pt>
                <c:pt idx="1392">
                  <c:v>130.11879122502393</c:v>
                </c:pt>
                <c:pt idx="1393">
                  <c:v>129.7437522789601</c:v>
                </c:pt>
                <c:pt idx="1394">
                  <c:v>130.19749273799394</c:v>
                </c:pt>
                <c:pt idx="1395">
                  <c:v>130.55481647720055</c:v>
                </c:pt>
                <c:pt idx="1396">
                  <c:v>130.85282942358711</c:v>
                </c:pt>
                <c:pt idx="1397">
                  <c:v>130.68599307212676</c:v>
                </c:pt>
                <c:pt idx="1398">
                  <c:v>130.30961652324126</c:v>
                </c:pt>
                <c:pt idx="1399">
                  <c:v>130.43761725539264</c:v>
                </c:pt>
                <c:pt idx="1400">
                  <c:v>130.6729501398066</c:v>
                </c:pt>
                <c:pt idx="1401">
                  <c:v>130.65446972817688</c:v>
                </c:pt>
                <c:pt idx="1402">
                  <c:v>130.82612671992638</c:v>
                </c:pt>
                <c:pt idx="1403">
                  <c:v>130.49672650802407</c:v>
                </c:pt>
                <c:pt idx="1404">
                  <c:v>130.53049196903868</c:v>
                </c:pt>
                <c:pt idx="1405">
                  <c:v>130.58056944408395</c:v>
                </c:pt>
                <c:pt idx="1406">
                  <c:v>130.49194561146101</c:v>
                </c:pt>
                <c:pt idx="1407">
                  <c:v>130.41081920900189</c:v>
                </c:pt>
                <c:pt idx="1408">
                  <c:v>129.90112797211174</c:v>
                </c:pt>
                <c:pt idx="1409">
                  <c:v>129.46524580125404</c:v>
                </c:pt>
                <c:pt idx="1410">
                  <c:v>128.46854992775991</c:v>
                </c:pt>
                <c:pt idx="1411">
                  <c:v>129.04380099960139</c:v>
                </c:pt>
                <c:pt idx="1412">
                  <c:v>129.14407025616836</c:v>
                </c:pt>
                <c:pt idx="1413">
                  <c:v>128.79155456212499</c:v>
                </c:pt>
                <c:pt idx="1414">
                  <c:v>128.05376133396689</c:v>
                </c:pt>
                <c:pt idx="1415">
                  <c:v>127.63810789590755</c:v>
                </c:pt>
                <c:pt idx="1416">
                  <c:v>127.73951671528739</c:v>
                </c:pt>
                <c:pt idx="1417">
                  <c:v>128.13183955255354</c:v>
                </c:pt>
                <c:pt idx="1418">
                  <c:v>128.00746614867083</c:v>
                </c:pt>
                <c:pt idx="1419">
                  <c:v>128.78835723491818</c:v>
                </c:pt>
                <c:pt idx="1420">
                  <c:v>129.52387256906545</c:v>
                </c:pt>
                <c:pt idx="1421">
                  <c:v>129.8995264361152</c:v>
                </c:pt>
                <c:pt idx="1422">
                  <c:v>130.61786763162306</c:v>
                </c:pt>
                <c:pt idx="1423">
                  <c:v>130.37205541139917</c:v>
                </c:pt>
                <c:pt idx="1424">
                  <c:v>130.82167998035203</c:v>
                </c:pt>
                <c:pt idx="1425">
                  <c:v>130.89497149749496</c:v>
                </c:pt>
                <c:pt idx="1426">
                  <c:v>130.89876182893218</c:v>
                </c:pt>
                <c:pt idx="1427">
                  <c:v>131.54605190851373</c:v>
                </c:pt>
                <c:pt idx="1428">
                  <c:v>131.67542557648503</c:v>
                </c:pt>
                <c:pt idx="1429">
                  <c:v>131.55162907518309</c:v>
                </c:pt>
                <c:pt idx="1430">
                  <c:v>131.54270642722452</c:v>
                </c:pt>
                <c:pt idx="1431">
                  <c:v>131.25490067361284</c:v>
                </c:pt>
                <c:pt idx="1432">
                  <c:v>131.39897689595315</c:v>
                </c:pt>
                <c:pt idx="1433">
                  <c:v>132.35264589738495</c:v>
                </c:pt>
                <c:pt idx="1434">
                  <c:v>132.38809154497136</c:v>
                </c:pt>
                <c:pt idx="1435">
                  <c:v>132.64706218926852</c:v>
                </c:pt>
                <c:pt idx="1436">
                  <c:v>132.68068206943457</c:v>
                </c:pt>
                <c:pt idx="1437">
                  <c:v>132.86393621763972</c:v>
                </c:pt>
                <c:pt idx="1438">
                  <c:v>132.81379348382146</c:v>
                </c:pt>
                <c:pt idx="1439">
                  <c:v>131.61649357968864</c:v>
                </c:pt>
                <c:pt idx="1440">
                  <c:v>130.12181666713531</c:v>
                </c:pt>
                <c:pt idx="1441">
                  <c:v>129.55287331434585</c:v>
                </c:pt>
                <c:pt idx="1442">
                  <c:v>129.97347641370078</c:v>
                </c:pt>
                <c:pt idx="1443">
                  <c:v>129.77774159673496</c:v>
                </c:pt>
                <c:pt idx="1444">
                  <c:v>130.5099626422556</c:v>
                </c:pt>
                <c:pt idx="1445">
                  <c:v>130.71357039948217</c:v>
                </c:pt>
                <c:pt idx="1446">
                  <c:v>129.25131789903139</c:v>
                </c:pt>
                <c:pt idx="1447">
                  <c:v>129.16633823656991</c:v>
                </c:pt>
                <c:pt idx="1448">
                  <c:v>129.21056716998044</c:v>
                </c:pt>
                <c:pt idx="1449">
                  <c:v>129.71705507565056</c:v>
                </c:pt>
                <c:pt idx="1450">
                  <c:v>130.66763265540789</c:v>
                </c:pt>
                <c:pt idx="1451">
                  <c:v>130.69260135068578</c:v>
                </c:pt>
                <c:pt idx="1452">
                  <c:v>131.37206926297856</c:v>
                </c:pt>
                <c:pt idx="1453">
                  <c:v>131.94779090339034</c:v>
                </c:pt>
                <c:pt idx="1454">
                  <c:v>131.85557261109889</c:v>
                </c:pt>
                <c:pt idx="1455">
                  <c:v>132.09502737057198</c:v>
                </c:pt>
                <c:pt idx="1456">
                  <c:v>132.21854287284191</c:v>
                </c:pt>
                <c:pt idx="1457">
                  <c:v>132.35510768384722</c:v>
                </c:pt>
                <c:pt idx="1458">
                  <c:v>132.07362854288564</c:v>
                </c:pt>
                <c:pt idx="1459">
                  <c:v>132.21526382501716</c:v>
                </c:pt>
                <c:pt idx="1460">
                  <c:v>132.33034471600755</c:v>
                </c:pt>
                <c:pt idx="1461">
                  <c:v>132.80823731371936</c:v>
                </c:pt>
                <c:pt idx="1462">
                  <c:v>132.89474971978848</c:v>
                </c:pt>
                <c:pt idx="1463">
                  <c:v>133.21226916676142</c:v>
                </c:pt>
                <c:pt idx="1464">
                  <c:v>133.4534075010811</c:v>
                </c:pt>
                <c:pt idx="1465">
                  <c:v>132.90467145378253</c:v>
                </c:pt>
                <c:pt idx="1466">
                  <c:v>132.31020385915295</c:v>
                </c:pt>
                <c:pt idx="1467">
                  <c:v>133.5837911615757</c:v>
                </c:pt>
                <c:pt idx="1468">
                  <c:v>133.73578462329496</c:v>
                </c:pt>
                <c:pt idx="1469">
                  <c:v>133.2799288906879</c:v>
                </c:pt>
                <c:pt idx="1470">
                  <c:v>132.9927188329122</c:v>
                </c:pt>
                <c:pt idx="1471">
                  <c:v>132.74363103927561</c:v>
                </c:pt>
                <c:pt idx="1472">
                  <c:v>132.5557845453761</c:v>
                </c:pt>
                <c:pt idx="1473">
                  <c:v>132.07356127276034</c:v>
                </c:pt>
                <c:pt idx="1474">
                  <c:v>131.38181926999906</c:v>
                </c:pt>
                <c:pt idx="1475">
                  <c:v>130.91686591839286</c:v>
                </c:pt>
                <c:pt idx="1476">
                  <c:v>131.51321701075514</c:v>
                </c:pt>
                <c:pt idx="1477">
                  <c:v>132.17380981837312</c:v>
                </c:pt>
                <c:pt idx="1478">
                  <c:v>131.77333995220968</c:v>
                </c:pt>
                <c:pt idx="1479">
                  <c:v>132.19212300858825</c:v>
                </c:pt>
                <c:pt idx="1480">
                  <c:v>132.23509311737746</c:v>
                </c:pt>
                <c:pt idx="1481">
                  <c:v>131.95246205083137</c:v>
                </c:pt>
                <c:pt idx="1482">
                  <c:v>132.50343552273915</c:v>
                </c:pt>
                <c:pt idx="1483">
                  <c:v>132.49524359667029</c:v>
                </c:pt>
                <c:pt idx="1484">
                  <c:v>132.82795010578752</c:v>
                </c:pt>
                <c:pt idx="1485">
                  <c:v>133.13656998202802</c:v>
                </c:pt>
                <c:pt idx="1486">
                  <c:v>133.524046723521</c:v>
                </c:pt>
                <c:pt idx="1487">
                  <c:v>133.87483450779942</c:v>
                </c:pt>
                <c:pt idx="1488">
                  <c:v>134.14082361355781</c:v>
                </c:pt>
                <c:pt idx="1489">
                  <c:v>134.42142949954041</c:v>
                </c:pt>
                <c:pt idx="1490">
                  <c:v>134.35449125034683</c:v>
                </c:pt>
                <c:pt idx="1491">
                  <c:v>133.22511646760981</c:v>
                </c:pt>
                <c:pt idx="1492">
                  <c:v>133.06218767445151</c:v>
                </c:pt>
                <c:pt idx="1493">
                  <c:v>133.43695885308367</c:v>
                </c:pt>
                <c:pt idx="1494">
                  <c:v>132.34459044766743</c:v>
                </c:pt>
                <c:pt idx="1495">
                  <c:v>131.44538473231131</c:v>
                </c:pt>
                <c:pt idx="1496">
                  <c:v>132.15597242481132</c:v>
                </c:pt>
                <c:pt idx="1497">
                  <c:v>132.43071536046386</c:v>
                </c:pt>
                <c:pt idx="1498">
                  <c:v>133.40465067657266</c:v>
                </c:pt>
                <c:pt idx="1499">
                  <c:v>133.71024221029415</c:v>
                </c:pt>
                <c:pt idx="1500">
                  <c:v>134.17604805801889</c:v>
                </c:pt>
                <c:pt idx="1501">
                  <c:v>133.92214154530436</c:v>
                </c:pt>
                <c:pt idx="1502">
                  <c:v>134.02711911905629</c:v>
                </c:pt>
                <c:pt idx="1503">
                  <c:v>133.52376689192639</c:v>
                </c:pt>
                <c:pt idx="1504">
                  <c:v>133.5135138809546</c:v>
                </c:pt>
                <c:pt idx="1505">
                  <c:v>134.14088486145761</c:v>
                </c:pt>
                <c:pt idx="1506">
                  <c:v>134.3757313183624</c:v>
                </c:pt>
                <c:pt idx="1507">
                  <c:v>134.40199044353307</c:v>
                </c:pt>
                <c:pt idx="1508">
                  <c:v>134.3668699329406</c:v>
                </c:pt>
                <c:pt idx="1509">
                  <c:v>133.80061940895214</c:v>
                </c:pt>
                <c:pt idx="1510">
                  <c:v>133.84273323236897</c:v>
                </c:pt>
                <c:pt idx="1511">
                  <c:v>134.47676825862371</c:v>
                </c:pt>
                <c:pt idx="1512">
                  <c:v>134.88766234935147</c:v>
                </c:pt>
                <c:pt idx="1513">
                  <c:v>135.38250323375615</c:v>
                </c:pt>
                <c:pt idx="1514">
                  <c:v>135.9368036847286</c:v>
                </c:pt>
                <c:pt idx="1515">
                  <c:v>135.91953566899369</c:v>
                </c:pt>
                <c:pt idx="1516">
                  <c:v>135.23739419813273</c:v>
                </c:pt>
                <c:pt idx="1517">
                  <c:v>135.33714946997631</c:v>
                </c:pt>
                <c:pt idx="1518">
                  <c:v>135.2406762853027</c:v>
                </c:pt>
                <c:pt idx="1519">
                  <c:v>134.81326751627677</c:v>
                </c:pt>
                <c:pt idx="1520">
                  <c:v>135.45253509813952</c:v>
                </c:pt>
                <c:pt idx="1521">
                  <c:v>135.82354472776805</c:v>
                </c:pt>
                <c:pt idx="1522">
                  <c:v>136.35215163574264</c:v>
                </c:pt>
                <c:pt idx="1523">
                  <c:v>136.48843995138654</c:v>
                </c:pt>
                <c:pt idx="1524">
                  <c:v>137.13124401588874</c:v>
                </c:pt>
                <c:pt idx="1525">
                  <c:v>137.51793918881035</c:v>
                </c:pt>
                <c:pt idx="1526">
                  <c:v>137.39165573111103</c:v>
                </c:pt>
                <c:pt idx="1527">
                  <c:v>137.72325879739793</c:v>
                </c:pt>
                <c:pt idx="1528">
                  <c:v>137.4613642181726</c:v>
                </c:pt>
                <c:pt idx="1529">
                  <c:v>137.49060983783349</c:v>
                </c:pt>
                <c:pt idx="1530">
                  <c:v>138.07152935739643</c:v>
                </c:pt>
                <c:pt idx="1531">
                  <c:v>139.12859993378757</c:v>
                </c:pt>
                <c:pt idx="1532">
                  <c:v>139.23984864972823</c:v>
                </c:pt>
                <c:pt idx="1533">
                  <c:v>139.1116498904716</c:v>
                </c:pt>
                <c:pt idx="1534">
                  <c:v>138.65540171850128</c:v>
                </c:pt>
                <c:pt idx="1535">
                  <c:v>138.94911139760009</c:v>
                </c:pt>
                <c:pt idx="1536">
                  <c:v>138.72818308343156</c:v>
                </c:pt>
                <c:pt idx="1537">
                  <c:v>138.80314848356082</c:v>
                </c:pt>
                <c:pt idx="1538">
                  <c:v>139.41446614614676</c:v>
                </c:pt>
                <c:pt idx="1539">
                  <c:v>139.62419922199729</c:v>
                </c:pt>
                <c:pt idx="1540">
                  <c:v>139.55779452550271</c:v>
                </c:pt>
                <c:pt idx="1541">
                  <c:v>139.18609498236265</c:v>
                </c:pt>
                <c:pt idx="1542">
                  <c:v>139.12674873237285</c:v>
                </c:pt>
                <c:pt idx="1543">
                  <c:v>139.42062128670707</c:v>
                </c:pt>
                <c:pt idx="1544">
                  <c:v>139.24783502480508</c:v>
                </c:pt>
                <c:pt idx="1545">
                  <c:v>139.06034922972927</c:v>
                </c:pt>
                <c:pt idx="1546">
                  <c:v>139.69249395963786</c:v>
                </c:pt>
                <c:pt idx="1547">
                  <c:v>139.84297228182061</c:v>
                </c:pt>
                <c:pt idx="1548">
                  <c:v>140.48062669151409</c:v>
                </c:pt>
                <c:pt idx="1549">
                  <c:v>140.70268994978636</c:v>
                </c:pt>
                <c:pt idx="1550">
                  <c:v>140.22366776008687</c:v>
                </c:pt>
                <c:pt idx="1551">
                  <c:v>139.51606433606929</c:v>
                </c:pt>
                <c:pt idx="1552">
                  <c:v>139.51945501881926</c:v>
                </c:pt>
                <c:pt idx="1553">
                  <c:v>139.1833365708041</c:v>
                </c:pt>
                <c:pt idx="1554">
                  <c:v>139.31054388015826</c:v>
                </c:pt>
                <c:pt idx="1555">
                  <c:v>139.66270716448915</c:v>
                </c:pt>
                <c:pt idx="1556">
                  <c:v>139.78473770033995</c:v>
                </c:pt>
                <c:pt idx="1557">
                  <c:v>140.6319963976174</c:v>
                </c:pt>
                <c:pt idx="1558">
                  <c:v>140.03666918319729</c:v>
                </c:pt>
                <c:pt idx="1559">
                  <c:v>140.55453220902757</c:v>
                </c:pt>
                <c:pt idx="1560">
                  <c:v>140.36705702304647</c:v>
                </c:pt>
                <c:pt idx="1561">
                  <c:v>141.14920961059516</c:v>
                </c:pt>
                <c:pt idx="1562">
                  <c:v>141.43933740939184</c:v>
                </c:pt>
                <c:pt idx="1563">
                  <c:v>141.46952381931638</c:v>
                </c:pt>
                <c:pt idx="1564">
                  <c:v>141.38746144644068</c:v>
                </c:pt>
                <c:pt idx="1565">
                  <c:v>141.4247958328684</c:v>
                </c:pt>
                <c:pt idx="1566">
                  <c:v>141.51544961444219</c:v>
                </c:pt>
                <c:pt idx="1567">
                  <c:v>141.46002886999045</c:v>
                </c:pt>
                <c:pt idx="1568">
                  <c:v>140.10335216826905</c:v>
                </c:pt>
                <c:pt idx="1569">
                  <c:v>139.39754670736252</c:v>
                </c:pt>
                <c:pt idx="1570">
                  <c:v>139.73424120665592</c:v>
                </c:pt>
                <c:pt idx="1571">
                  <c:v>139.31941330163343</c:v>
                </c:pt>
                <c:pt idx="1572">
                  <c:v>139.2330534815631</c:v>
                </c:pt>
                <c:pt idx="1573">
                  <c:v>138.87763352816492</c:v>
                </c:pt>
                <c:pt idx="1574">
                  <c:v>138.87945279141664</c:v>
                </c:pt>
                <c:pt idx="1575">
                  <c:v>139.60981962548007</c:v>
                </c:pt>
                <c:pt idx="1576">
                  <c:v>139.74918347763236</c:v>
                </c:pt>
                <c:pt idx="1577">
                  <c:v>140.11232829653315</c:v>
                </c:pt>
                <c:pt idx="1578">
                  <c:v>140.7026901577936</c:v>
                </c:pt>
                <c:pt idx="1579">
                  <c:v>141.3114282571687</c:v>
                </c:pt>
                <c:pt idx="1580">
                  <c:v>142.06583933346553</c:v>
                </c:pt>
                <c:pt idx="1581">
                  <c:v>142.38763148053692</c:v>
                </c:pt>
                <c:pt idx="1582">
                  <c:v>142.72629149845952</c:v>
                </c:pt>
                <c:pt idx="1583">
                  <c:v>142.80629298362183</c:v>
                </c:pt>
                <c:pt idx="1584">
                  <c:v>143.48889830951632</c:v>
                </c:pt>
                <c:pt idx="1585">
                  <c:v>143.97115295901884</c:v>
                </c:pt>
                <c:pt idx="1586">
                  <c:v>144.19612679117006</c:v>
                </c:pt>
                <c:pt idx="1587">
                  <c:v>143.99680973046569</c:v>
                </c:pt>
                <c:pt idx="1588">
                  <c:v>144.21045355303542</c:v>
                </c:pt>
                <c:pt idx="1589">
                  <c:v>144.38978105723899</c:v>
                </c:pt>
                <c:pt idx="1590">
                  <c:v>144.28256990813452</c:v>
                </c:pt>
                <c:pt idx="1591">
                  <c:v>144.34410937473322</c:v>
                </c:pt>
                <c:pt idx="1592">
                  <c:v>145.45999642521608</c:v>
                </c:pt>
                <c:pt idx="1593">
                  <c:v>145.81562264786098</c:v>
                </c:pt>
                <c:pt idx="1594">
                  <c:v>145.52824412616525</c:v>
                </c:pt>
                <c:pt idx="1595">
                  <c:v>144.93110282741256</c:v>
                </c:pt>
                <c:pt idx="1596">
                  <c:v>144.95603594314315</c:v>
                </c:pt>
                <c:pt idx="1597">
                  <c:v>144.79569901678775</c:v>
                </c:pt>
              </c:numCache>
            </c:numRef>
          </c:yVal>
          <c:smooth val="0"/>
        </c:ser>
        <c:ser>
          <c:idx val="2"/>
          <c:order val="2"/>
          <c:tx>
            <c:strRef>
              <c:f>LinieWerte!ZR_Art3</c:f>
              <c:strCache>
                <c:ptCount val="1"/>
                <c:pt idx="0">
                  <c:v>R 337 - Strat. Allocation Master I (I) T: Total Return indexiert brutto in EUR</c:v>
                </c:pt>
              </c:strCache>
            </c:strRef>
          </c:tx>
          <c:spPr>
            <a:ln w="25400">
              <a:solidFill>
                <a:srgbClr val="000000"/>
              </a:solidFill>
              <a:prstDash val="solid"/>
            </a:ln>
          </c:spPr>
          <c:marker>
            <c:symbol val="none"/>
          </c:marker>
          <c:xVal>
            <c:numRef>
              <c:f>LinieWerte!Datum1</c:f>
              <c:numCache>
                <c:formatCode>m/d/yyyy</c:formatCode>
                <c:ptCount val="1598"/>
                <c:pt idx="0">
                  <c:v>39545</c:v>
                </c:pt>
                <c:pt idx="1">
                  <c:v>39546</c:v>
                </c:pt>
                <c:pt idx="2">
                  <c:v>39547</c:v>
                </c:pt>
                <c:pt idx="3">
                  <c:v>39548</c:v>
                </c:pt>
                <c:pt idx="4">
                  <c:v>39549</c:v>
                </c:pt>
                <c:pt idx="5">
                  <c:v>39552</c:v>
                </c:pt>
                <c:pt idx="6">
                  <c:v>39553</c:v>
                </c:pt>
                <c:pt idx="7">
                  <c:v>39554</c:v>
                </c:pt>
                <c:pt idx="8">
                  <c:v>39555</c:v>
                </c:pt>
                <c:pt idx="9">
                  <c:v>39556</c:v>
                </c:pt>
                <c:pt idx="10">
                  <c:v>39559</c:v>
                </c:pt>
                <c:pt idx="11">
                  <c:v>39560</c:v>
                </c:pt>
                <c:pt idx="12">
                  <c:v>39561</c:v>
                </c:pt>
                <c:pt idx="13">
                  <c:v>39562</c:v>
                </c:pt>
                <c:pt idx="14">
                  <c:v>39563</c:v>
                </c:pt>
                <c:pt idx="15">
                  <c:v>39566</c:v>
                </c:pt>
                <c:pt idx="16">
                  <c:v>39567</c:v>
                </c:pt>
                <c:pt idx="17">
                  <c:v>39568</c:v>
                </c:pt>
                <c:pt idx="18">
                  <c:v>39570</c:v>
                </c:pt>
                <c:pt idx="19">
                  <c:v>39573</c:v>
                </c:pt>
                <c:pt idx="20">
                  <c:v>39574</c:v>
                </c:pt>
                <c:pt idx="21">
                  <c:v>39575</c:v>
                </c:pt>
                <c:pt idx="22">
                  <c:v>39576</c:v>
                </c:pt>
                <c:pt idx="23">
                  <c:v>39577</c:v>
                </c:pt>
                <c:pt idx="24">
                  <c:v>39581</c:v>
                </c:pt>
                <c:pt idx="25">
                  <c:v>39582</c:v>
                </c:pt>
                <c:pt idx="26">
                  <c:v>39583</c:v>
                </c:pt>
                <c:pt idx="27">
                  <c:v>39584</c:v>
                </c:pt>
                <c:pt idx="28">
                  <c:v>39587</c:v>
                </c:pt>
                <c:pt idx="29">
                  <c:v>39588</c:v>
                </c:pt>
                <c:pt idx="30">
                  <c:v>39589</c:v>
                </c:pt>
                <c:pt idx="31">
                  <c:v>39591</c:v>
                </c:pt>
                <c:pt idx="32">
                  <c:v>39594</c:v>
                </c:pt>
                <c:pt idx="33">
                  <c:v>39595</c:v>
                </c:pt>
                <c:pt idx="34">
                  <c:v>39596</c:v>
                </c:pt>
                <c:pt idx="35">
                  <c:v>39597</c:v>
                </c:pt>
                <c:pt idx="36">
                  <c:v>39598</c:v>
                </c:pt>
                <c:pt idx="37">
                  <c:v>39601</c:v>
                </c:pt>
                <c:pt idx="38">
                  <c:v>39602</c:v>
                </c:pt>
                <c:pt idx="39">
                  <c:v>39603</c:v>
                </c:pt>
                <c:pt idx="40">
                  <c:v>39604</c:v>
                </c:pt>
                <c:pt idx="41">
                  <c:v>39605</c:v>
                </c:pt>
                <c:pt idx="42">
                  <c:v>39608</c:v>
                </c:pt>
                <c:pt idx="43">
                  <c:v>39609</c:v>
                </c:pt>
                <c:pt idx="44">
                  <c:v>39610</c:v>
                </c:pt>
                <c:pt idx="45">
                  <c:v>39611</c:v>
                </c:pt>
                <c:pt idx="46">
                  <c:v>39612</c:v>
                </c:pt>
                <c:pt idx="47">
                  <c:v>39615</c:v>
                </c:pt>
                <c:pt idx="48">
                  <c:v>39616</c:v>
                </c:pt>
                <c:pt idx="49">
                  <c:v>39617</c:v>
                </c:pt>
                <c:pt idx="50">
                  <c:v>39618</c:v>
                </c:pt>
                <c:pt idx="51">
                  <c:v>39619</c:v>
                </c:pt>
                <c:pt idx="52">
                  <c:v>39622</c:v>
                </c:pt>
                <c:pt idx="53">
                  <c:v>39623</c:v>
                </c:pt>
                <c:pt idx="54">
                  <c:v>39624</c:v>
                </c:pt>
                <c:pt idx="55">
                  <c:v>39625</c:v>
                </c:pt>
                <c:pt idx="56">
                  <c:v>39626</c:v>
                </c:pt>
                <c:pt idx="57">
                  <c:v>39629</c:v>
                </c:pt>
                <c:pt idx="58">
                  <c:v>39630</c:v>
                </c:pt>
                <c:pt idx="59">
                  <c:v>39631</c:v>
                </c:pt>
                <c:pt idx="60">
                  <c:v>39632</c:v>
                </c:pt>
                <c:pt idx="61">
                  <c:v>39633</c:v>
                </c:pt>
                <c:pt idx="62">
                  <c:v>39636</c:v>
                </c:pt>
                <c:pt idx="63">
                  <c:v>39637</c:v>
                </c:pt>
                <c:pt idx="64">
                  <c:v>39638</c:v>
                </c:pt>
                <c:pt idx="65">
                  <c:v>39639</c:v>
                </c:pt>
                <c:pt idx="66">
                  <c:v>39640</c:v>
                </c:pt>
                <c:pt idx="67">
                  <c:v>39643</c:v>
                </c:pt>
                <c:pt idx="68">
                  <c:v>39644</c:v>
                </c:pt>
                <c:pt idx="69">
                  <c:v>39645</c:v>
                </c:pt>
                <c:pt idx="70">
                  <c:v>39646</c:v>
                </c:pt>
                <c:pt idx="71">
                  <c:v>39647</c:v>
                </c:pt>
                <c:pt idx="72">
                  <c:v>39650</c:v>
                </c:pt>
                <c:pt idx="73">
                  <c:v>39651</c:v>
                </c:pt>
                <c:pt idx="74">
                  <c:v>39652</c:v>
                </c:pt>
                <c:pt idx="75">
                  <c:v>39653</c:v>
                </c:pt>
                <c:pt idx="76">
                  <c:v>39654</c:v>
                </c:pt>
                <c:pt idx="77">
                  <c:v>39657</c:v>
                </c:pt>
                <c:pt idx="78">
                  <c:v>39658</c:v>
                </c:pt>
                <c:pt idx="79">
                  <c:v>39659</c:v>
                </c:pt>
                <c:pt idx="80">
                  <c:v>39660</c:v>
                </c:pt>
                <c:pt idx="81">
                  <c:v>39661</c:v>
                </c:pt>
                <c:pt idx="82">
                  <c:v>39664</c:v>
                </c:pt>
                <c:pt idx="83">
                  <c:v>39665</c:v>
                </c:pt>
                <c:pt idx="84">
                  <c:v>39666</c:v>
                </c:pt>
                <c:pt idx="85">
                  <c:v>39667</c:v>
                </c:pt>
                <c:pt idx="86">
                  <c:v>39668</c:v>
                </c:pt>
                <c:pt idx="87">
                  <c:v>39671</c:v>
                </c:pt>
                <c:pt idx="88">
                  <c:v>39672</c:v>
                </c:pt>
                <c:pt idx="89">
                  <c:v>39673</c:v>
                </c:pt>
                <c:pt idx="90">
                  <c:v>39674</c:v>
                </c:pt>
                <c:pt idx="91">
                  <c:v>39678</c:v>
                </c:pt>
                <c:pt idx="92">
                  <c:v>39679</c:v>
                </c:pt>
                <c:pt idx="93">
                  <c:v>39680</c:v>
                </c:pt>
                <c:pt idx="94">
                  <c:v>39681</c:v>
                </c:pt>
                <c:pt idx="95">
                  <c:v>39682</c:v>
                </c:pt>
                <c:pt idx="96">
                  <c:v>39685</c:v>
                </c:pt>
                <c:pt idx="97">
                  <c:v>39686</c:v>
                </c:pt>
                <c:pt idx="98">
                  <c:v>39687</c:v>
                </c:pt>
                <c:pt idx="99">
                  <c:v>39688</c:v>
                </c:pt>
                <c:pt idx="100">
                  <c:v>39689</c:v>
                </c:pt>
                <c:pt idx="101">
                  <c:v>39692</c:v>
                </c:pt>
                <c:pt idx="102">
                  <c:v>39693</c:v>
                </c:pt>
                <c:pt idx="103">
                  <c:v>39694</c:v>
                </c:pt>
                <c:pt idx="104">
                  <c:v>39695</c:v>
                </c:pt>
                <c:pt idx="105">
                  <c:v>39696</c:v>
                </c:pt>
                <c:pt idx="106">
                  <c:v>39699</c:v>
                </c:pt>
                <c:pt idx="107">
                  <c:v>39700</c:v>
                </c:pt>
                <c:pt idx="108">
                  <c:v>39701</c:v>
                </c:pt>
                <c:pt idx="109">
                  <c:v>39702</c:v>
                </c:pt>
                <c:pt idx="110">
                  <c:v>39703</c:v>
                </c:pt>
                <c:pt idx="111">
                  <c:v>39706</c:v>
                </c:pt>
                <c:pt idx="112">
                  <c:v>39707</c:v>
                </c:pt>
                <c:pt idx="113">
                  <c:v>39708</c:v>
                </c:pt>
                <c:pt idx="114">
                  <c:v>39709</c:v>
                </c:pt>
                <c:pt idx="115">
                  <c:v>39710</c:v>
                </c:pt>
                <c:pt idx="116">
                  <c:v>39713</c:v>
                </c:pt>
                <c:pt idx="117">
                  <c:v>39714</c:v>
                </c:pt>
                <c:pt idx="118">
                  <c:v>39715</c:v>
                </c:pt>
                <c:pt idx="119">
                  <c:v>39716</c:v>
                </c:pt>
                <c:pt idx="120">
                  <c:v>39717</c:v>
                </c:pt>
                <c:pt idx="121">
                  <c:v>39720</c:v>
                </c:pt>
                <c:pt idx="122">
                  <c:v>39721</c:v>
                </c:pt>
                <c:pt idx="123">
                  <c:v>39722</c:v>
                </c:pt>
                <c:pt idx="124">
                  <c:v>39723</c:v>
                </c:pt>
                <c:pt idx="125">
                  <c:v>39724</c:v>
                </c:pt>
                <c:pt idx="126">
                  <c:v>39727</c:v>
                </c:pt>
                <c:pt idx="127">
                  <c:v>39728</c:v>
                </c:pt>
                <c:pt idx="128">
                  <c:v>39729</c:v>
                </c:pt>
                <c:pt idx="129">
                  <c:v>39730</c:v>
                </c:pt>
                <c:pt idx="130">
                  <c:v>39731</c:v>
                </c:pt>
                <c:pt idx="131">
                  <c:v>39734</c:v>
                </c:pt>
                <c:pt idx="132">
                  <c:v>39735</c:v>
                </c:pt>
                <c:pt idx="133">
                  <c:v>39736</c:v>
                </c:pt>
                <c:pt idx="134">
                  <c:v>39737</c:v>
                </c:pt>
                <c:pt idx="135">
                  <c:v>39738</c:v>
                </c:pt>
                <c:pt idx="136">
                  <c:v>39741</c:v>
                </c:pt>
                <c:pt idx="137">
                  <c:v>39742</c:v>
                </c:pt>
                <c:pt idx="138">
                  <c:v>39743</c:v>
                </c:pt>
                <c:pt idx="139">
                  <c:v>39744</c:v>
                </c:pt>
                <c:pt idx="140">
                  <c:v>39745</c:v>
                </c:pt>
                <c:pt idx="141">
                  <c:v>39748</c:v>
                </c:pt>
                <c:pt idx="142">
                  <c:v>39749</c:v>
                </c:pt>
                <c:pt idx="143">
                  <c:v>39750</c:v>
                </c:pt>
                <c:pt idx="144">
                  <c:v>39751</c:v>
                </c:pt>
                <c:pt idx="145">
                  <c:v>39752</c:v>
                </c:pt>
                <c:pt idx="146">
                  <c:v>39755</c:v>
                </c:pt>
                <c:pt idx="147">
                  <c:v>39756</c:v>
                </c:pt>
                <c:pt idx="148">
                  <c:v>39757</c:v>
                </c:pt>
                <c:pt idx="149">
                  <c:v>39758</c:v>
                </c:pt>
                <c:pt idx="150">
                  <c:v>39759</c:v>
                </c:pt>
                <c:pt idx="151">
                  <c:v>39762</c:v>
                </c:pt>
                <c:pt idx="152">
                  <c:v>39763</c:v>
                </c:pt>
                <c:pt idx="153">
                  <c:v>39764</c:v>
                </c:pt>
                <c:pt idx="154">
                  <c:v>39765</c:v>
                </c:pt>
                <c:pt idx="155">
                  <c:v>39766</c:v>
                </c:pt>
                <c:pt idx="156">
                  <c:v>39769</c:v>
                </c:pt>
                <c:pt idx="157">
                  <c:v>39770</c:v>
                </c:pt>
                <c:pt idx="158">
                  <c:v>39771</c:v>
                </c:pt>
                <c:pt idx="159">
                  <c:v>39772</c:v>
                </c:pt>
                <c:pt idx="160">
                  <c:v>39773</c:v>
                </c:pt>
                <c:pt idx="161">
                  <c:v>39776</c:v>
                </c:pt>
                <c:pt idx="162">
                  <c:v>39777</c:v>
                </c:pt>
                <c:pt idx="163">
                  <c:v>39778</c:v>
                </c:pt>
                <c:pt idx="164">
                  <c:v>39779</c:v>
                </c:pt>
                <c:pt idx="165">
                  <c:v>39780</c:v>
                </c:pt>
                <c:pt idx="166">
                  <c:v>39783</c:v>
                </c:pt>
                <c:pt idx="167">
                  <c:v>39784</c:v>
                </c:pt>
                <c:pt idx="168">
                  <c:v>39785</c:v>
                </c:pt>
                <c:pt idx="169">
                  <c:v>39786</c:v>
                </c:pt>
                <c:pt idx="170">
                  <c:v>39787</c:v>
                </c:pt>
                <c:pt idx="171">
                  <c:v>39791</c:v>
                </c:pt>
                <c:pt idx="172">
                  <c:v>39792</c:v>
                </c:pt>
                <c:pt idx="173">
                  <c:v>39793</c:v>
                </c:pt>
                <c:pt idx="174">
                  <c:v>39794</c:v>
                </c:pt>
                <c:pt idx="175">
                  <c:v>39797</c:v>
                </c:pt>
                <c:pt idx="176">
                  <c:v>39798</c:v>
                </c:pt>
                <c:pt idx="177">
                  <c:v>39799</c:v>
                </c:pt>
                <c:pt idx="178">
                  <c:v>39800</c:v>
                </c:pt>
                <c:pt idx="179">
                  <c:v>39801</c:v>
                </c:pt>
                <c:pt idx="180">
                  <c:v>39804</c:v>
                </c:pt>
                <c:pt idx="181">
                  <c:v>39805</c:v>
                </c:pt>
                <c:pt idx="182">
                  <c:v>39811</c:v>
                </c:pt>
                <c:pt idx="183">
                  <c:v>39812</c:v>
                </c:pt>
                <c:pt idx="184">
                  <c:v>39815</c:v>
                </c:pt>
                <c:pt idx="185">
                  <c:v>39818</c:v>
                </c:pt>
                <c:pt idx="186">
                  <c:v>39820</c:v>
                </c:pt>
                <c:pt idx="187">
                  <c:v>39821</c:v>
                </c:pt>
                <c:pt idx="188">
                  <c:v>39822</c:v>
                </c:pt>
                <c:pt idx="189">
                  <c:v>39825</c:v>
                </c:pt>
                <c:pt idx="190">
                  <c:v>39826</c:v>
                </c:pt>
                <c:pt idx="191">
                  <c:v>39827</c:v>
                </c:pt>
                <c:pt idx="192">
                  <c:v>39828</c:v>
                </c:pt>
                <c:pt idx="193">
                  <c:v>39829</c:v>
                </c:pt>
                <c:pt idx="194">
                  <c:v>39832</c:v>
                </c:pt>
                <c:pt idx="195">
                  <c:v>39833</c:v>
                </c:pt>
                <c:pt idx="196">
                  <c:v>39834</c:v>
                </c:pt>
                <c:pt idx="197">
                  <c:v>39835</c:v>
                </c:pt>
                <c:pt idx="198">
                  <c:v>39836</c:v>
                </c:pt>
                <c:pt idx="199">
                  <c:v>39839</c:v>
                </c:pt>
                <c:pt idx="200">
                  <c:v>39840</c:v>
                </c:pt>
                <c:pt idx="201">
                  <c:v>39841</c:v>
                </c:pt>
                <c:pt idx="202">
                  <c:v>39842</c:v>
                </c:pt>
                <c:pt idx="203">
                  <c:v>39843</c:v>
                </c:pt>
                <c:pt idx="204">
                  <c:v>39846</c:v>
                </c:pt>
                <c:pt idx="205">
                  <c:v>39847</c:v>
                </c:pt>
                <c:pt idx="206">
                  <c:v>39848</c:v>
                </c:pt>
                <c:pt idx="207">
                  <c:v>39849</c:v>
                </c:pt>
                <c:pt idx="208">
                  <c:v>39850</c:v>
                </c:pt>
                <c:pt idx="209">
                  <c:v>39853</c:v>
                </c:pt>
                <c:pt idx="210">
                  <c:v>39854</c:v>
                </c:pt>
                <c:pt idx="211">
                  <c:v>39855</c:v>
                </c:pt>
                <c:pt idx="212">
                  <c:v>39856</c:v>
                </c:pt>
                <c:pt idx="213">
                  <c:v>39857</c:v>
                </c:pt>
                <c:pt idx="214">
                  <c:v>39860</c:v>
                </c:pt>
                <c:pt idx="215">
                  <c:v>39861</c:v>
                </c:pt>
                <c:pt idx="216">
                  <c:v>39862</c:v>
                </c:pt>
                <c:pt idx="217">
                  <c:v>39863</c:v>
                </c:pt>
                <c:pt idx="218">
                  <c:v>39864</c:v>
                </c:pt>
                <c:pt idx="219">
                  <c:v>39867</c:v>
                </c:pt>
                <c:pt idx="220">
                  <c:v>39868</c:v>
                </c:pt>
                <c:pt idx="221">
                  <c:v>39869</c:v>
                </c:pt>
                <c:pt idx="222">
                  <c:v>39870</c:v>
                </c:pt>
                <c:pt idx="223">
                  <c:v>39871</c:v>
                </c:pt>
                <c:pt idx="224">
                  <c:v>39874</c:v>
                </c:pt>
                <c:pt idx="225">
                  <c:v>39875</c:v>
                </c:pt>
                <c:pt idx="226">
                  <c:v>39876</c:v>
                </c:pt>
                <c:pt idx="227">
                  <c:v>39877</c:v>
                </c:pt>
                <c:pt idx="228">
                  <c:v>39878</c:v>
                </c:pt>
                <c:pt idx="229">
                  <c:v>39881</c:v>
                </c:pt>
                <c:pt idx="230">
                  <c:v>39882</c:v>
                </c:pt>
                <c:pt idx="231">
                  <c:v>39883</c:v>
                </c:pt>
                <c:pt idx="232">
                  <c:v>39884</c:v>
                </c:pt>
                <c:pt idx="233">
                  <c:v>39885</c:v>
                </c:pt>
                <c:pt idx="234">
                  <c:v>39888</c:v>
                </c:pt>
                <c:pt idx="235">
                  <c:v>39889</c:v>
                </c:pt>
                <c:pt idx="236">
                  <c:v>39890</c:v>
                </c:pt>
                <c:pt idx="237">
                  <c:v>39891</c:v>
                </c:pt>
                <c:pt idx="238">
                  <c:v>39892</c:v>
                </c:pt>
                <c:pt idx="239">
                  <c:v>39895</c:v>
                </c:pt>
                <c:pt idx="240">
                  <c:v>39896</c:v>
                </c:pt>
                <c:pt idx="241">
                  <c:v>39897</c:v>
                </c:pt>
                <c:pt idx="242">
                  <c:v>39898</c:v>
                </c:pt>
                <c:pt idx="243">
                  <c:v>39899</c:v>
                </c:pt>
                <c:pt idx="244">
                  <c:v>39902</c:v>
                </c:pt>
                <c:pt idx="245">
                  <c:v>39903</c:v>
                </c:pt>
                <c:pt idx="246">
                  <c:v>39904</c:v>
                </c:pt>
                <c:pt idx="247">
                  <c:v>39905</c:v>
                </c:pt>
                <c:pt idx="248">
                  <c:v>39906</c:v>
                </c:pt>
                <c:pt idx="249">
                  <c:v>39909</c:v>
                </c:pt>
                <c:pt idx="250">
                  <c:v>39910</c:v>
                </c:pt>
                <c:pt idx="251">
                  <c:v>39911</c:v>
                </c:pt>
                <c:pt idx="252">
                  <c:v>39912</c:v>
                </c:pt>
                <c:pt idx="253">
                  <c:v>39917</c:v>
                </c:pt>
                <c:pt idx="254">
                  <c:v>39918</c:v>
                </c:pt>
                <c:pt idx="255">
                  <c:v>39919</c:v>
                </c:pt>
                <c:pt idx="256">
                  <c:v>39920</c:v>
                </c:pt>
                <c:pt idx="257">
                  <c:v>39923</c:v>
                </c:pt>
                <c:pt idx="258">
                  <c:v>39924</c:v>
                </c:pt>
                <c:pt idx="259">
                  <c:v>39925</c:v>
                </c:pt>
                <c:pt idx="260">
                  <c:v>39926</c:v>
                </c:pt>
                <c:pt idx="261">
                  <c:v>39927</c:v>
                </c:pt>
                <c:pt idx="262">
                  <c:v>39930</c:v>
                </c:pt>
                <c:pt idx="263">
                  <c:v>39931</c:v>
                </c:pt>
                <c:pt idx="264">
                  <c:v>39932</c:v>
                </c:pt>
                <c:pt idx="265">
                  <c:v>39933</c:v>
                </c:pt>
                <c:pt idx="266">
                  <c:v>39937</c:v>
                </c:pt>
                <c:pt idx="267">
                  <c:v>39938</c:v>
                </c:pt>
                <c:pt idx="268">
                  <c:v>39939</c:v>
                </c:pt>
                <c:pt idx="269">
                  <c:v>39940</c:v>
                </c:pt>
                <c:pt idx="270">
                  <c:v>39941</c:v>
                </c:pt>
                <c:pt idx="271">
                  <c:v>39944</c:v>
                </c:pt>
                <c:pt idx="272">
                  <c:v>39945</c:v>
                </c:pt>
                <c:pt idx="273">
                  <c:v>39946</c:v>
                </c:pt>
                <c:pt idx="274">
                  <c:v>39947</c:v>
                </c:pt>
                <c:pt idx="275">
                  <c:v>39948</c:v>
                </c:pt>
                <c:pt idx="276">
                  <c:v>39951</c:v>
                </c:pt>
                <c:pt idx="277">
                  <c:v>39952</c:v>
                </c:pt>
                <c:pt idx="278">
                  <c:v>39953</c:v>
                </c:pt>
                <c:pt idx="279">
                  <c:v>39955</c:v>
                </c:pt>
                <c:pt idx="280">
                  <c:v>39958</c:v>
                </c:pt>
                <c:pt idx="281">
                  <c:v>39959</c:v>
                </c:pt>
                <c:pt idx="282">
                  <c:v>39960</c:v>
                </c:pt>
                <c:pt idx="283">
                  <c:v>39961</c:v>
                </c:pt>
                <c:pt idx="284">
                  <c:v>39962</c:v>
                </c:pt>
                <c:pt idx="285">
                  <c:v>39966</c:v>
                </c:pt>
                <c:pt idx="286">
                  <c:v>39967</c:v>
                </c:pt>
                <c:pt idx="287">
                  <c:v>39968</c:v>
                </c:pt>
                <c:pt idx="288">
                  <c:v>39969</c:v>
                </c:pt>
                <c:pt idx="289">
                  <c:v>39972</c:v>
                </c:pt>
                <c:pt idx="290">
                  <c:v>39973</c:v>
                </c:pt>
                <c:pt idx="291">
                  <c:v>39974</c:v>
                </c:pt>
                <c:pt idx="292">
                  <c:v>39976</c:v>
                </c:pt>
                <c:pt idx="293">
                  <c:v>39979</c:v>
                </c:pt>
                <c:pt idx="294">
                  <c:v>39980</c:v>
                </c:pt>
                <c:pt idx="295">
                  <c:v>39981</c:v>
                </c:pt>
                <c:pt idx="296">
                  <c:v>39982</c:v>
                </c:pt>
                <c:pt idx="297">
                  <c:v>39983</c:v>
                </c:pt>
                <c:pt idx="298">
                  <c:v>39986</c:v>
                </c:pt>
                <c:pt idx="299">
                  <c:v>39987</c:v>
                </c:pt>
                <c:pt idx="300">
                  <c:v>39988</c:v>
                </c:pt>
                <c:pt idx="301">
                  <c:v>39989</c:v>
                </c:pt>
                <c:pt idx="302">
                  <c:v>39990</c:v>
                </c:pt>
                <c:pt idx="303">
                  <c:v>39993</c:v>
                </c:pt>
                <c:pt idx="304">
                  <c:v>39994</c:v>
                </c:pt>
                <c:pt idx="305">
                  <c:v>39995</c:v>
                </c:pt>
                <c:pt idx="306">
                  <c:v>39996</c:v>
                </c:pt>
                <c:pt idx="307">
                  <c:v>39997</c:v>
                </c:pt>
                <c:pt idx="308">
                  <c:v>40000</c:v>
                </c:pt>
                <c:pt idx="309">
                  <c:v>40001</c:v>
                </c:pt>
                <c:pt idx="310">
                  <c:v>40002</c:v>
                </c:pt>
                <c:pt idx="311">
                  <c:v>40003</c:v>
                </c:pt>
                <c:pt idx="312">
                  <c:v>40004</c:v>
                </c:pt>
                <c:pt idx="313">
                  <c:v>40007</c:v>
                </c:pt>
                <c:pt idx="314">
                  <c:v>40008</c:v>
                </c:pt>
                <c:pt idx="315">
                  <c:v>40009</c:v>
                </c:pt>
                <c:pt idx="316">
                  <c:v>40010</c:v>
                </c:pt>
                <c:pt idx="317">
                  <c:v>40011</c:v>
                </c:pt>
                <c:pt idx="318">
                  <c:v>40014</c:v>
                </c:pt>
                <c:pt idx="319">
                  <c:v>40015</c:v>
                </c:pt>
                <c:pt idx="320">
                  <c:v>40016</c:v>
                </c:pt>
                <c:pt idx="321">
                  <c:v>40017</c:v>
                </c:pt>
                <c:pt idx="322">
                  <c:v>40018</c:v>
                </c:pt>
                <c:pt idx="323">
                  <c:v>40021</c:v>
                </c:pt>
                <c:pt idx="324">
                  <c:v>40022</c:v>
                </c:pt>
                <c:pt idx="325">
                  <c:v>40023</c:v>
                </c:pt>
                <c:pt idx="326">
                  <c:v>40024</c:v>
                </c:pt>
                <c:pt idx="327">
                  <c:v>40025</c:v>
                </c:pt>
                <c:pt idx="328">
                  <c:v>40028</c:v>
                </c:pt>
                <c:pt idx="329">
                  <c:v>40029</c:v>
                </c:pt>
                <c:pt idx="330">
                  <c:v>40030</c:v>
                </c:pt>
                <c:pt idx="331">
                  <c:v>40031</c:v>
                </c:pt>
                <c:pt idx="332">
                  <c:v>40032</c:v>
                </c:pt>
                <c:pt idx="333">
                  <c:v>40035</c:v>
                </c:pt>
                <c:pt idx="334">
                  <c:v>40036</c:v>
                </c:pt>
                <c:pt idx="335">
                  <c:v>40037</c:v>
                </c:pt>
                <c:pt idx="336">
                  <c:v>40038</c:v>
                </c:pt>
                <c:pt idx="337">
                  <c:v>40039</c:v>
                </c:pt>
                <c:pt idx="338">
                  <c:v>40042</c:v>
                </c:pt>
                <c:pt idx="339">
                  <c:v>40043</c:v>
                </c:pt>
                <c:pt idx="340">
                  <c:v>40044</c:v>
                </c:pt>
                <c:pt idx="341">
                  <c:v>40045</c:v>
                </c:pt>
                <c:pt idx="342">
                  <c:v>40046</c:v>
                </c:pt>
                <c:pt idx="343">
                  <c:v>40049</c:v>
                </c:pt>
                <c:pt idx="344">
                  <c:v>40050</c:v>
                </c:pt>
                <c:pt idx="345">
                  <c:v>40051</c:v>
                </c:pt>
                <c:pt idx="346">
                  <c:v>40052</c:v>
                </c:pt>
                <c:pt idx="347">
                  <c:v>40053</c:v>
                </c:pt>
                <c:pt idx="348">
                  <c:v>40056</c:v>
                </c:pt>
                <c:pt idx="349">
                  <c:v>40057</c:v>
                </c:pt>
                <c:pt idx="350">
                  <c:v>40058</c:v>
                </c:pt>
                <c:pt idx="351">
                  <c:v>40059</c:v>
                </c:pt>
                <c:pt idx="352">
                  <c:v>40060</c:v>
                </c:pt>
                <c:pt idx="353">
                  <c:v>40063</c:v>
                </c:pt>
                <c:pt idx="354">
                  <c:v>40064</c:v>
                </c:pt>
                <c:pt idx="355">
                  <c:v>40065</c:v>
                </c:pt>
                <c:pt idx="356">
                  <c:v>40066</c:v>
                </c:pt>
                <c:pt idx="357">
                  <c:v>40067</c:v>
                </c:pt>
                <c:pt idx="358">
                  <c:v>40070</c:v>
                </c:pt>
                <c:pt idx="359">
                  <c:v>40071</c:v>
                </c:pt>
                <c:pt idx="360">
                  <c:v>40072</c:v>
                </c:pt>
                <c:pt idx="361">
                  <c:v>40073</c:v>
                </c:pt>
                <c:pt idx="362">
                  <c:v>40074</c:v>
                </c:pt>
                <c:pt idx="363">
                  <c:v>40077</c:v>
                </c:pt>
                <c:pt idx="364">
                  <c:v>40078</c:v>
                </c:pt>
                <c:pt idx="365">
                  <c:v>40079</c:v>
                </c:pt>
                <c:pt idx="366">
                  <c:v>40080</c:v>
                </c:pt>
                <c:pt idx="367">
                  <c:v>40081</c:v>
                </c:pt>
                <c:pt idx="368">
                  <c:v>40084</c:v>
                </c:pt>
                <c:pt idx="369">
                  <c:v>40085</c:v>
                </c:pt>
                <c:pt idx="370">
                  <c:v>40086</c:v>
                </c:pt>
                <c:pt idx="371">
                  <c:v>40087</c:v>
                </c:pt>
                <c:pt idx="372">
                  <c:v>40088</c:v>
                </c:pt>
                <c:pt idx="373">
                  <c:v>40091</c:v>
                </c:pt>
                <c:pt idx="374">
                  <c:v>40092</c:v>
                </c:pt>
                <c:pt idx="375">
                  <c:v>40093</c:v>
                </c:pt>
                <c:pt idx="376">
                  <c:v>40094</c:v>
                </c:pt>
                <c:pt idx="377">
                  <c:v>40095</c:v>
                </c:pt>
                <c:pt idx="378">
                  <c:v>40098</c:v>
                </c:pt>
                <c:pt idx="379">
                  <c:v>40099</c:v>
                </c:pt>
                <c:pt idx="380">
                  <c:v>40100</c:v>
                </c:pt>
                <c:pt idx="381">
                  <c:v>40101</c:v>
                </c:pt>
                <c:pt idx="382">
                  <c:v>40102</c:v>
                </c:pt>
                <c:pt idx="383">
                  <c:v>40105</c:v>
                </c:pt>
                <c:pt idx="384">
                  <c:v>40106</c:v>
                </c:pt>
                <c:pt idx="385">
                  <c:v>40107</c:v>
                </c:pt>
                <c:pt idx="386">
                  <c:v>40108</c:v>
                </c:pt>
                <c:pt idx="387">
                  <c:v>40109</c:v>
                </c:pt>
                <c:pt idx="388">
                  <c:v>40113</c:v>
                </c:pt>
                <c:pt idx="389">
                  <c:v>40114</c:v>
                </c:pt>
                <c:pt idx="390">
                  <c:v>40115</c:v>
                </c:pt>
                <c:pt idx="391">
                  <c:v>40116</c:v>
                </c:pt>
                <c:pt idx="392">
                  <c:v>40119</c:v>
                </c:pt>
                <c:pt idx="393">
                  <c:v>40120</c:v>
                </c:pt>
                <c:pt idx="394">
                  <c:v>40121</c:v>
                </c:pt>
                <c:pt idx="395">
                  <c:v>40122</c:v>
                </c:pt>
                <c:pt idx="396">
                  <c:v>40123</c:v>
                </c:pt>
                <c:pt idx="397">
                  <c:v>40126</c:v>
                </c:pt>
                <c:pt idx="398">
                  <c:v>40127</c:v>
                </c:pt>
                <c:pt idx="399">
                  <c:v>40128</c:v>
                </c:pt>
                <c:pt idx="400">
                  <c:v>40129</c:v>
                </c:pt>
                <c:pt idx="401">
                  <c:v>40130</c:v>
                </c:pt>
                <c:pt idx="402">
                  <c:v>40133</c:v>
                </c:pt>
                <c:pt idx="403">
                  <c:v>40134</c:v>
                </c:pt>
                <c:pt idx="404">
                  <c:v>40135</c:v>
                </c:pt>
                <c:pt idx="405">
                  <c:v>40136</c:v>
                </c:pt>
                <c:pt idx="406">
                  <c:v>40137</c:v>
                </c:pt>
                <c:pt idx="407">
                  <c:v>40140</c:v>
                </c:pt>
                <c:pt idx="408">
                  <c:v>40141</c:v>
                </c:pt>
                <c:pt idx="409">
                  <c:v>40142</c:v>
                </c:pt>
                <c:pt idx="410">
                  <c:v>40143</c:v>
                </c:pt>
                <c:pt idx="411">
                  <c:v>40144</c:v>
                </c:pt>
                <c:pt idx="412">
                  <c:v>40147</c:v>
                </c:pt>
                <c:pt idx="413">
                  <c:v>40148</c:v>
                </c:pt>
                <c:pt idx="414">
                  <c:v>40149</c:v>
                </c:pt>
                <c:pt idx="415">
                  <c:v>40150</c:v>
                </c:pt>
                <c:pt idx="416">
                  <c:v>40151</c:v>
                </c:pt>
                <c:pt idx="417">
                  <c:v>40154</c:v>
                </c:pt>
                <c:pt idx="418">
                  <c:v>40156</c:v>
                </c:pt>
                <c:pt idx="419">
                  <c:v>40157</c:v>
                </c:pt>
                <c:pt idx="420">
                  <c:v>40158</c:v>
                </c:pt>
                <c:pt idx="421">
                  <c:v>40161</c:v>
                </c:pt>
                <c:pt idx="422">
                  <c:v>40162</c:v>
                </c:pt>
                <c:pt idx="423">
                  <c:v>40163</c:v>
                </c:pt>
                <c:pt idx="424">
                  <c:v>40164</c:v>
                </c:pt>
                <c:pt idx="425">
                  <c:v>40165</c:v>
                </c:pt>
                <c:pt idx="426">
                  <c:v>40168</c:v>
                </c:pt>
                <c:pt idx="427">
                  <c:v>40169</c:v>
                </c:pt>
                <c:pt idx="428">
                  <c:v>40170</c:v>
                </c:pt>
                <c:pt idx="429">
                  <c:v>40175</c:v>
                </c:pt>
                <c:pt idx="430">
                  <c:v>40176</c:v>
                </c:pt>
                <c:pt idx="431">
                  <c:v>40177</c:v>
                </c:pt>
                <c:pt idx="432">
                  <c:v>40182</c:v>
                </c:pt>
                <c:pt idx="433">
                  <c:v>40183</c:v>
                </c:pt>
                <c:pt idx="434">
                  <c:v>40185</c:v>
                </c:pt>
                <c:pt idx="435">
                  <c:v>40186</c:v>
                </c:pt>
                <c:pt idx="436">
                  <c:v>40189</c:v>
                </c:pt>
                <c:pt idx="437">
                  <c:v>40190</c:v>
                </c:pt>
                <c:pt idx="438">
                  <c:v>40191</c:v>
                </c:pt>
                <c:pt idx="439">
                  <c:v>40192</c:v>
                </c:pt>
                <c:pt idx="440">
                  <c:v>40193</c:v>
                </c:pt>
                <c:pt idx="441">
                  <c:v>40196</c:v>
                </c:pt>
                <c:pt idx="442">
                  <c:v>40197</c:v>
                </c:pt>
                <c:pt idx="443">
                  <c:v>40198</c:v>
                </c:pt>
                <c:pt idx="444">
                  <c:v>40199</c:v>
                </c:pt>
                <c:pt idx="445">
                  <c:v>40200</c:v>
                </c:pt>
                <c:pt idx="446">
                  <c:v>40203</c:v>
                </c:pt>
                <c:pt idx="447">
                  <c:v>40204</c:v>
                </c:pt>
                <c:pt idx="448">
                  <c:v>40205</c:v>
                </c:pt>
                <c:pt idx="449">
                  <c:v>40206</c:v>
                </c:pt>
                <c:pt idx="450">
                  <c:v>40207</c:v>
                </c:pt>
                <c:pt idx="451">
                  <c:v>40210</c:v>
                </c:pt>
                <c:pt idx="452">
                  <c:v>40211</c:v>
                </c:pt>
                <c:pt idx="453">
                  <c:v>40212</c:v>
                </c:pt>
                <c:pt idx="454">
                  <c:v>40213</c:v>
                </c:pt>
                <c:pt idx="455">
                  <c:v>40214</c:v>
                </c:pt>
                <c:pt idx="456">
                  <c:v>40217</c:v>
                </c:pt>
                <c:pt idx="457">
                  <c:v>40218</c:v>
                </c:pt>
                <c:pt idx="458">
                  <c:v>40219</c:v>
                </c:pt>
                <c:pt idx="459">
                  <c:v>40220</c:v>
                </c:pt>
                <c:pt idx="460">
                  <c:v>40221</c:v>
                </c:pt>
                <c:pt idx="461">
                  <c:v>40224</c:v>
                </c:pt>
                <c:pt idx="462">
                  <c:v>40225</c:v>
                </c:pt>
                <c:pt idx="463">
                  <c:v>40226</c:v>
                </c:pt>
                <c:pt idx="464">
                  <c:v>40227</c:v>
                </c:pt>
                <c:pt idx="465">
                  <c:v>40228</c:v>
                </c:pt>
                <c:pt idx="466">
                  <c:v>40231</c:v>
                </c:pt>
                <c:pt idx="467">
                  <c:v>40232</c:v>
                </c:pt>
                <c:pt idx="468">
                  <c:v>40233</c:v>
                </c:pt>
                <c:pt idx="469">
                  <c:v>40234</c:v>
                </c:pt>
                <c:pt idx="470">
                  <c:v>40235</c:v>
                </c:pt>
                <c:pt idx="471">
                  <c:v>40238</c:v>
                </c:pt>
                <c:pt idx="472">
                  <c:v>40239</c:v>
                </c:pt>
                <c:pt idx="473">
                  <c:v>40240</c:v>
                </c:pt>
                <c:pt idx="474">
                  <c:v>40241</c:v>
                </c:pt>
                <c:pt idx="475">
                  <c:v>40242</c:v>
                </c:pt>
                <c:pt idx="476">
                  <c:v>40245</c:v>
                </c:pt>
                <c:pt idx="477">
                  <c:v>40246</c:v>
                </c:pt>
                <c:pt idx="478">
                  <c:v>40247</c:v>
                </c:pt>
                <c:pt idx="479">
                  <c:v>40248</c:v>
                </c:pt>
                <c:pt idx="480">
                  <c:v>40249</c:v>
                </c:pt>
                <c:pt idx="481">
                  <c:v>40252</c:v>
                </c:pt>
                <c:pt idx="482">
                  <c:v>40253</c:v>
                </c:pt>
                <c:pt idx="483">
                  <c:v>40254</c:v>
                </c:pt>
                <c:pt idx="484">
                  <c:v>40255</c:v>
                </c:pt>
                <c:pt idx="485">
                  <c:v>40256</c:v>
                </c:pt>
                <c:pt idx="486">
                  <c:v>40259</c:v>
                </c:pt>
                <c:pt idx="487">
                  <c:v>40260</c:v>
                </c:pt>
                <c:pt idx="488">
                  <c:v>40261</c:v>
                </c:pt>
                <c:pt idx="489">
                  <c:v>40262</c:v>
                </c:pt>
                <c:pt idx="490">
                  <c:v>40263</c:v>
                </c:pt>
                <c:pt idx="491">
                  <c:v>40266</c:v>
                </c:pt>
                <c:pt idx="492">
                  <c:v>40267</c:v>
                </c:pt>
                <c:pt idx="493">
                  <c:v>40268</c:v>
                </c:pt>
                <c:pt idx="494">
                  <c:v>40269</c:v>
                </c:pt>
                <c:pt idx="495">
                  <c:v>40274</c:v>
                </c:pt>
                <c:pt idx="496">
                  <c:v>40275</c:v>
                </c:pt>
                <c:pt idx="497">
                  <c:v>40276</c:v>
                </c:pt>
                <c:pt idx="498">
                  <c:v>40277</c:v>
                </c:pt>
                <c:pt idx="499">
                  <c:v>40280</c:v>
                </c:pt>
                <c:pt idx="500">
                  <c:v>40281</c:v>
                </c:pt>
                <c:pt idx="501">
                  <c:v>40282</c:v>
                </c:pt>
                <c:pt idx="502">
                  <c:v>40283</c:v>
                </c:pt>
                <c:pt idx="503">
                  <c:v>40284</c:v>
                </c:pt>
                <c:pt idx="504">
                  <c:v>40287</c:v>
                </c:pt>
                <c:pt idx="505">
                  <c:v>40288</c:v>
                </c:pt>
                <c:pt idx="506">
                  <c:v>40289</c:v>
                </c:pt>
                <c:pt idx="507">
                  <c:v>40290</c:v>
                </c:pt>
                <c:pt idx="508">
                  <c:v>40291</c:v>
                </c:pt>
                <c:pt idx="509">
                  <c:v>40294</c:v>
                </c:pt>
                <c:pt idx="510">
                  <c:v>40295</c:v>
                </c:pt>
                <c:pt idx="511">
                  <c:v>40296</c:v>
                </c:pt>
                <c:pt idx="512">
                  <c:v>40297</c:v>
                </c:pt>
                <c:pt idx="513">
                  <c:v>40298</c:v>
                </c:pt>
                <c:pt idx="514">
                  <c:v>40301</c:v>
                </c:pt>
                <c:pt idx="515">
                  <c:v>40302</c:v>
                </c:pt>
                <c:pt idx="516">
                  <c:v>40303</c:v>
                </c:pt>
                <c:pt idx="517">
                  <c:v>40304</c:v>
                </c:pt>
                <c:pt idx="518">
                  <c:v>40305</c:v>
                </c:pt>
                <c:pt idx="519">
                  <c:v>40308</c:v>
                </c:pt>
                <c:pt idx="520">
                  <c:v>40309</c:v>
                </c:pt>
                <c:pt idx="521">
                  <c:v>40310</c:v>
                </c:pt>
                <c:pt idx="522">
                  <c:v>40312</c:v>
                </c:pt>
                <c:pt idx="523">
                  <c:v>40315</c:v>
                </c:pt>
                <c:pt idx="524">
                  <c:v>40316</c:v>
                </c:pt>
                <c:pt idx="525">
                  <c:v>40317</c:v>
                </c:pt>
                <c:pt idx="526">
                  <c:v>40318</c:v>
                </c:pt>
                <c:pt idx="527">
                  <c:v>40319</c:v>
                </c:pt>
                <c:pt idx="528">
                  <c:v>40323</c:v>
                </c:pt>
                <c:pt idx="529">
                  <c:v>40324</c:v>
                </c:pt>
                <c:pt idx="530">
                  <c:v>40325</c:v>
                </c:pt>
                <c:pt idx="531">
                  <c:v>40326</c:v>
                </c:pt>
                <c:pt idx="532">
                  <c:v>40329</c:v>
                </c:pt>
                <c:pt idx="533">
                  <c:v>40330</c:v>
                </c:pt>
                <c:pt idx="534">
                  <c:v>40331</c:v>
                </c:pt>
                <c:pt idx="535">
                  <c:v>40333</c:v>
                </c:pt>
                <c:pt idx="536">
                  <c:v>40336</c:v>
                </c:pt>
                <c:pt idx="537">
                  <c:v>40337</c:v>
                </c:pt>
                <c:pt idx="538">
                  <c:v>40338</c:v>
                </c:pt>
                <c:pt idx="539">
                  <c:v>40339</c:v>
                </c:pt>
                <c:pt idx="540">
                  <c:v>40340</c:v>
                </c:pt>
                <c:pt idx="541">
                  <c:v>40343</c:v>
                </c:pt>
                <c:pt idx="542">
                  <c:v>40344</c:v>
                </c:pt>
                <c:pt idx="543">
                  <c:v>40345</c:v>
                </c:pt>
                <c:pt idx="544">
                  <c:v>40346</c:v>
                </c:pt>
                <c:pt idx="545">
                  <c:v>40347</c:v>
                </c:pt>
                <c:pt idx="546">
                  <c:v>40350</c:v>
                </c:pt>
                <c:pt idx="547">
                  <c:v>40351</c:v>
                </c:pt>
                <c:pt idx="548">
                  <c:v>40352</c:v>
                </c:pt>
                <c:pt idx="549">
                  <c:v>40353</c:v>
                </c:pt>
                <c:pt idx="550">
                  <c:v>40354</c:v>
                </c:pt>
                <c:pt idx="551">
                  <c:v>40357</c:v>
                </c:pt>
                <c:pt idx="552">
                  <c:v>40358</c:v>
                </c:pt>
                <c:pt idx="553">
                  <c:v>40359</c:v>
                </c:pt>
                <c:pt idx="554">
                  <c:v>40360</c:v>
                </c:pt>
                <c:pt idx="555">
                  <c:v>40361</c:v>
                </c:pt>
                <c:pt idx="556">
                  <c:v>40364</c:v>
                </c:pt>
                <c:pt idx="557">
                  <c:v>40365</c:v>
                </c:pt>
                <c:pt idx="558">
                  <c:v>40366</c:v>
                </c:pt>
                <c:pt idx="559">
                  <c:v>40367</c:v>
                </c:pt>
                <c:pt idx="560">
                  <c:v>40368</c:v>
                </c:pt>
                <c:pt idx="561">
                  <c:v>40371</c:v>
                </c:pt>
                <c:pt idx="562">
                  <c:v>40372</c:v>
                </c:pt>
                <c:pt idx="563">
                  <c:v>40373</c:v>
                </c:pt>
                <c:pt idx="564">
                  <c:v>40374</c:v>
                </c:pt>
                <c:pt idx="565">
                  <c:v>40375</c:v>
                </c:pt>
                <c:pt idx="566">
                  <c:v>40378</c:v>
                </c:pt>
                <c:pt idx="567">
                  <c:v>40379</c:v>
                </c:pt>
                <c:pt idx="568">
                  <c:v>40380</c:v>
                </c:pt>
                <c:pt idx="569">
                  <c:v>40381</c:v>
                </c:pt>
                <c:pt idx="570">
                  <c:v>40382</c:v>
                </c:pt>
                <c:pt idx="571">
                  <c:v>40385</c:v>
                </c:pt>
                <c:pt idx="572">
                  <c:v>40386</c:v>
                </c:pt>
                <c:pt idx="573">
                  <c:v>40387</c:v>
                </c:pt>
                <c:pt idx="574">
                  <c:v>40388</c:v>
                </c:pt>
                <c:pt idx="575">
                  <c:v>40389</c:v>
                </c:pt>
                <c:pt idx="576">
                  <c:v>40392</c:v>
                </c:pt>
                <c:pt idx="577">
                  <c:v>40393</c:v>
                </c:pt>
                <c:pt idx="578">
                  <c:v>40394</c:v>
                </c:pt>
                <c:pt idx="579">
                  <c:v>40395</c:v>
                </c:pt>
                <c:pt idx="580">
                  <c:v>40396</c:v>
                </c:pt>
                <c:pt idx="581">
                  <c:v>40399</c:v>
                </c:pt>
                <c:pt idx="582">
                  <c:v>40400</c:v>
                </c:pt>
                <c:pt idx="583">
                  <c:v>40401</c:v>
                </c:pt>
                <c:pt idx="584">
                  <c:v>40402</c:v>
                </c:pt>
                <c:pt idx="585">
                  <c:v>40403</c:v>
                </c:pt>
                <c:pt idx="586">
                  <c:v>40406</c:v>
                </c:pt>
                <c:pt idx="587">
                  <c:v>40407</c:v>
                </c:pt>
                <c:pt idx="588">
                  <c:v>40408</c:v>
                </c:pt>
                <c:pt idx="589">
                  <c:v>40409</c:v>
                </c:pt>
                <c:pt idx="590">
                  <c:v>40410</c:v>
                </c:pt>
                <c:pt idx="591">
                  <c:v>40413</c:v>
                </c:pt>
                <c:pt idx="592">
                  <c:v>40414</c:v>
                </c:pt>
                <c:pt idx="593">
                  <c:v>40415</c:v>
                </c:pt>
                <c:pt idx="594">
                  <c:v>40416</c:v>
                </c:pt>
                <c:pt idx="595">
                  <c:v>40417</c:v>
                </c:pt>
                <c:pt idx="596">
                  <c:v>40420</c:v>
                </c:pt>
                <c:pt idx="597">
                  <c:v>40421</c:v>
                </c:pt>
                <c:pt idx="598">
                  <c:v>40422</c:v>
                </c:pt>
                <c:pt idx="599">
                  <c:v>40423</c:v>
                </c:pt>
                <c:pt idx="600">
                  <c:v>40424</c:v>
                </c:pt>
                <c:pt idx="601">
                  <c:v>40427</c:v>
                </c:pt>
                <c:pt idx="602">
                  <c:v>40428</c:v>
                </c:pt>
                <c:pt idx="603">
                  <c:v>40429</c:v>
                </c:pt>
                <c:pt idx="604">
                  <c:v>40430</c:v>
                </c:pt>
                <c:pt idx="605">
                  <c:v>40431</c:v>
                </c:pt>
                <c:pt idx="606">
                  <c:v>40434</c:v>
                </c:pt>
                <c:pt idx="607">
                  <c:v>40435</c:v>
                </c:pt>
                <c:pt idx="608">
                  <c:v>40436</c:v>
                </c:pt>
                <c:pt idx="609">
                  <c:v>40437</c:v>
                </c:pt>
                <c:pt idx="610">
                  <c:v>40438</c:v>
                </c:pt>
                <c:pt idx="611">
                  <c:v>40441</c:v>
                </c:pt>
                <c:pt idx="612">
                  <c:v>40442</c:v>
                </c:pt>
                <c:pt idx="613">
                  <c:v>40443</c:v>
                </c:pt>
                <c:pt idx="614">
                  <c:v>40444</c:v>
                </c:pt>
                <c:pt idx="615">
                  <c:v>40445</c:v>
                </c:pt>
                <c:pt idx="616">
                  <c:v>40448</c:v>
                </c:pt>
                <c:pt idx="617">
                  <c:v>40449</c:v>
                </c:pt>
                <c:pt idx="618">
                  <c:v>40450</c:v>
                </c:pt>
                <c:pt idx="619">
                  <c:v>40451</c:v>
                </c:pt>
                <c:pt idx="620">
                  <c:v>40452</c:v>
                </c:pt>
                <c:pt idx="621">
                  <c:v>40455</c:v>
                </c:pt>
                <c:pt idx="622">
                  <c:v>40456</c:v>
                </c:pt>
                <c:pt idx="623">
                  <c:v>40457</c:v>
                </c:pt>
                <c:pt idx="624">
                  <c:v>40458</c:v>
                </c:pt>
                <c:pt idx="625">
                  <c:v>40459</c:v>
                </c:pt>
                <c:pt idx="626">
                  <c:v>40462</c:v>
                </c:pt>
                <c:pt idx="627">
                  <c:v>40463</c:v>
                </c:pt>
                <c:pt idx="628">
                  <c:v>40464</c:v>
                </c:pt>
                <c:pt idx="629">
                  <c:v>40465</c:v>
                </c:pt>
                <c:pt idx="630">
                  <c:v>40466</c:v>
                </c:pt>
                <c:pt idx="631">
                  <c:v>40469</c:v>
                </c:pt>
                <c:pt idx="632">
                  <c:v>40470</c:v>
                </c:pt>
                <c:pt idx="633">
                  <c:v>40471</c:v>
                </c:pt>
                <c:pt idx="634">
                  <c:v>40472</c:v>
                </c:pt>
                <c:pt idx="635">
                  <c:v>40473</c:v>
                </c:pt>
                <c:pt idx="636">
                  <c:v>40476</c:v>
                </c:pt>
                <c:pt idx="637">
                  <c:v>40478</c:v>
                </c:pt>
                <c:pt idx="638">
                  <c:v>40479</c:v>
                </c:pt>
                <c:pt idx="639">
                  <c:v>40480</c:v>
                </c:pt>
                <c:pt idx="640">
                  <c:v>40484</c:v>
                </c:pt>
                <c:pt idx="641">
                  <c:v>40485</c:v>
                </c:pt>
                <c:pt idx="642">
                  <c:v>40486</c:v>
                </c:pt>
                <c:pt idx="643">
                  <c:v>40487</c:v>
                </c:pt>
                <c:pt idx="644">
                  <c:v>40490</c:v>
                </c:pt>
                <c:pt idx="645">
                  <c:v>40491</c:v>
                </c:pt>
                <c:pt idx="646">
                  <c:v>40492</c:v>
                </c:pt>
                <c:pt idx="647">
                  <c:v>40493</c:v>
                </c:pt>
                <c:pt idx="648">
                  <c:v>40494</c:v>
                </c:pt>
                <c:pt idx="649">
                  <c:v>40497</c:v>
                </c:pt>
                <c:pt idx="650">
                  <c:v>40498</c:v>
                </c:pt>
                <c:pt idx="651">
                  <c:v>40499</c:v>
                </c:pt>
                <c:pt idx="652">
                  <c:v>40500</c:v>
                </c:pt>
                <c:pt idx="653">
                  <c:v>40501</c:v>
                </c:pt>
                <c:pt idx="654">
                  <c:v>40504</c:v>
                </c:pt>
                <c:pt idx="655">
                  <c:v>40505</c:v>
                </c:pt>
                <c:pt idx="656">
                  <c:v>40506</c:v>
                </c:pt>
                <c:pt idx="657">
                  <c:v>40507</c:v>
                </c:pt>
                <c:pt idx="658">
                  <c:v>40508</c:v>
                </c:pt>
                <c:pt idx="659">
                  <c:v>40511</c:v>
                </c:pt>
                <c:pt idx="660">
                  <c:v>40512</c:v>
                </c:pt>
                <c:pt idx="661">
                  <c:v>40513</c:v>
                </c:pt>
                <c:pt idx="662">
                  <c:v>40514</c:v>
                </c:pt>
                <c:pt idx="663">
                  <c:v>40515</c:v>
                </c:pt>
                <c:pt idx="664">
                  <c:v>40518</c:v>
                </c:pt>
                <c:pt idx="665">
                  <c:v>40519</c:v>
                </c:pt>
                <c:pt idx="666">
                  <c:v>40521</c:v>
                </c:pt>
                <c:pt idx="667">
                  <c:v>40522</c:v>
                </c:pt>
                <c:pt idx="668">
                  <c:v>40525</c:v>
                </c:pt>
                <c:pt idx="669">
                  <c:v>40526</c:v>
                </c:pt>
                <c:pt idx="670">
                  <c:v>40527</c:v>
                </c:pt>
                <c:pt idx="671">
                  <c:v>40528</c:v>
                </c:pt>
                <c:pt idx="672">
                  <c:v>40529</c:v>
                </c:pt>
                <c:pt idx="673">
                  <c:v>40532</c:v>
                </c:pt>
                <c:pt idx="674">
                  <c:v>40533</c:v>
                </c:pt>
                <c:pt idx="675">
                  <c:v>40534</c:v>
                </c:pt>
                <c:pt idx="676">
                  <c:v>40535</c:v>
                </c:pt>
                <c:pt idx="677">
                  <c:v>40539</c:v>
                </c:pt>
                <c:pt idx="678">
                  <c:v>40540</c:v>
                </c:pt>
                <c:pt idx="679">
                  <c:v>40541</c:v>
                </c:pt>
                <c:pt idx="680">
                  <c:v>40542</c:v>
                </c:pt>
                <c:pt idx="681">
                  <c:v>40546</c:v>
                </c:pt>
                <c:pt idx="682">
                  <c:v>40547</c:v>
                </c:pt>
                <c:pt idx="683">
                  <c:v>40548</c:v>
                </c:pt>
                <c:pt idx="684">
                  <c:v>40550</c:v>
                </c:pt>
                <c:pt idx="685">
                  <c:v>40553</c:v>
                </c:pt>
                <c:pt idx="686">
                  <c:v>40554</c:v>
                </c:pt>
                <c:pt idx="687">
                  <c:v>40555</c:v>
                </c:pt>
                <c:pt idx="688">
                  <c:v>40556</c:v>
                </c:pt>
                <c:pt idx="689">
                  <c:v>40557</c:v>
                </c:pt>
                <c:pt idx="690">
                  <c:v>40560</c:v>
                </c:pt>
                <c:pt idx="691">
                  <c:v>40561</c:v>
                </c:pt>
                <c:pt idx="692">
                  <c:v>40562</c:v>
                </c:pt>
                <c:pt idx="693">
                  <c:v>40563</c:v>
                </c:pt>
                <c:pt idx="694">
                  <c:v>40564</c:v>
                </c:pt>
                <c:pt idx="695">
                  <c:v>40567</c:v>
                </c:pt>
                <c:pt idx="696">
                  <c:v>40568</c:v>
                </c:pt>
                <c:pt idx="697">
                  <c:v>40569</c:v>
                </c:pt>
                <c:pt idx="698">
                  <c:v>40570</c:v>
                </c:pt>
                <c:pt idx="699">
                  <c:v>40571</c:v>
                </c:pt>
                <c:pt idx="700">
                  <c:v>40574</c:v>
                </c:pt>
                <c:pt idx="701">
                  <c:v>40575</c:v>
                </c:pt>
                <c:pt idx="702">
                  <c:v>40576</c:v>
                </c:pt>
                <c:pt idx="703">
                  <c:v>40577</c:v>
                </c:pt>
                <c:pt idx="704">
                  <c:v>40578</c:v>
                </c:pt>
                <c:pt idx="705">
                  <c:v>40581</c:v>
                </c:pt>
                <c:pt idx="706">
                  <c:v>40582</c:v>
                </c:pt>
                <c:pt idx="707">
                  <c:v>40583</c:v>
                </c:pt>
                <c:pt idx="708">
                  <c:v>40584</c:v>
                </c:pt>
                <c:pt idx="709">
                  <c:v>40585</c:v>
                </c:pt>
                <c:pt idx="710">
                  <c:v>40588</c:v>
                </c:pt>
                <c:pt idx="711">
                  <c:v>40589</c:v>
                </c:pt>
                <c:pt idx="712">
                  <c:v>40590</c:v>
                </c:pt>
                <c:pt idx="713">
                  <c:v>40591</c:v>
                </c:pt>
                <c:pt idx="714">
                  <c:v>40592</c:v>
                </c:pt>
                <c:pt idx="715">
                  <c:v>40595</c:v>
                </c:pt>
                <c:pt idx="716">
                  <c:v>40596</c:v>
                </c:pt>
                <c:pt idx="717">
                  <c:v>40597</c:v>
                </c:pt>
                <c:pt idx="718">
                  <c:v>40598</c:v>
                </c:pt>
                <c:pt idx="719">
                  <c:v>40599</c:v>
                </c:pt>
                <c:pt idx="720">
                  <c:v>40602</c:v>
                </c:pt>
                <c:pt idx="721">
                  <c:v>40603</c:v>
                </c:pt>
                <c:pt idx="722">
                  <c:v>40604</c:v>
                </c:pt>
                <c:pt idx="723">
                  <c:v>40605</c:v>
                </c:pt>
                <c:pt idx="724">
                  <c:v>40606</c:v>
                </c:pt>
                <c:pt idx="725">
                  <c:v>40609</c:v>
                </c:pt>
                <c:pt idx="726">
                  <c:v>40610</c:v>
                </c:pt>
                <c:pt idx="727">
                  <c:v>40611</c:v>
                </c:pt>
                <c:pt idx="728">
                  <c:v>40612</c:v>
                </c:pt>
                <c:pt idx="729">
                  <c:v>40613</c:v>
                </c:pt>
                <c:pt idx="730">
                  <c:v>40616</c:v>
                </c:pt>
                <c:pt idx="731">
                  <c:v>40617</c:v>
                </c:pt>
                <c:pt idx="732">
                  <c:v>40618</c:v>
                </c:pt>
                <c:pt idx="733">
                  <c:v>40619</c:v>
                </c:pt>
                <c:pt idx="734">
                  <c:v>40620</c:v>
                </c:pt>
                <c:pt idx="735">
                  <c:v>40623</c:v>
                </c:pt>
                <c:pt idx="736">
                  <c:v>40624</c:v>
                </c:pt>
                <c:pt idx="737">
                  <c:v>40625</c:v>
                </c:pt>
                <c:pt idx="738">
                  <c:v>40626</c:v>
                </c:pt>
                <c:pt idx="739">
                  <c:v>40627</c:v>
                </c:pt>
                <c:pt idx="740">
                  <c:v>40630</c:v>
                </c:pt>
                <c:pt idx="741">
                  <c:v>40631</c:v>
                </c:pt>
                <c:pt idx="742">
                  <c:v>40632</c:v>
                </c:pt>
                <c:pt idx="743">
                  <c:v>40633</c:v>
                </c:pt>
                <c:pt idx="744">
                  <c:v>40634</c:v>
                </c:pt>
                <c:pt idx="745">
                  <c:v>40637</c:v>
                </c:pt>
                <c:pt idx="746">
                  <c:v>40638</c:v>
                </c:pt>
                <c:pt idx="747">
                  <c:v>40639</c:v>
                </c:pt>
                <c:pt idx="748">
                  <c:v>40640</c:v>
                </c:pt>
                <c:pt idx="749">
                  <c:v>40641</c:v>
                </c:pt>
                <c:pt idx="750">
                  <c:v>40644</c:v>
                </c:pt>
                <c:pt idx="751">
                  <c:v>40645</c:v>
                </c:pt>
                <c:pt idx="752">
                  <c:v>40646</c:v>
                </c:pt>
                <c:pt idx="753">
                  <c:v>40647</c:v>
                </c:pt>
                <c:pt idx="754">
                  <c:v>40648</c:v>
                </c:pt>
                <c:pt idx="755">
                  <c:v>40651</c:v>
                </c:pt>
                <c:pt idx="756">
                  <c:v>40652</c:v>
                </c:pt>
                <c:pt idx="757">
                  <c:v>40653</c:v>
                </c:pt>
                <c:pt idx="758">
                  <c:v>40654</c:v>
                </c:pt>
                <c:pt idx="759">
                  <c:v>40659</c:v>
                </c:pt>
                <c:pt idx="760">
                  <c:v>40660</c:v>
                </c:pt>
                <c:pt idx="761">
                  <c:v>40661</c:v>
                </c:pt>
                <c:pt idx="762">
                  <c:v>40662</c:v>
                </c:pt>
                <c:pt idx="763">
                  <c:v>40665</c:v>
                </c:pt>
                <c:pt idx="764">
                  <c:v>40666</c:v>
                </c:pt>
                <c:pt idx="765">
                  <c:v>40667</c:v>
                </c:pt>
                <c:pt idx="766">
                  <c:v>40668</c:v>
                </c:pt>
                <c:pt idx="767">
                  <c:v>40669</c:v>
                </c:pt>
                <c:pt idx="768">
                  <c:v>40672</c:v>
                </c:pt>
                <c:pt idx="769">
                  <c:v>40673</c:v>
                </c:pt>
                <c:pt idx="770">
                  <c:v>40674</c:v>
                </c:pt>
                <c:pt idx="771">
                  <c:v>40675</c:v>
                </c:pt>
                <c:pt idx="772">
                  <c:v>40676</c:v>
                </c:pt>
                <c:pt idx="773">
                  <c:v>40679</c:v>
                </c:pt>
                <c:pt idx="774">
                  <c:v>40680</c:v>
                </c:pt>
                <c:pt idx="775">
                  <c:v>40681</c:v>
                </c:pt>
                <c:pt idx="776">
                  <c:v>40682</c:v>
                </c:pt>
                <c:pt idx="777">
                  <c:v>40683</c:v>
                </c:pt>
                <c:pt idx="778">
                  <c:v>40686</c:v>
                </c:pt>
                <c:pt idx="779">
                  <c:v>40687</c:v>
                </c:pt>
                <c:pt idx="780">
                  <c:v>40688</c:v>
                </c:pt>
                <c:pt idx="781">
                  <c:v>40689</c:v>
                </c:pt>
                <c:pt idx="782">
                  <c:v>40690</c:v>
                </c:pt>
                <c:pt idx="783">
                  <c:v>40693</c:v>
                </c:pt>
                <c:pt idx="784">
                  <c:v>40694</c:v>
                </c:pt>
                <c:pt idx="785">
                  <c:v>40695</c:v>
                </c:pt>
                <c:pt idx="786">
                  <c:v>40697</c:v>
                </c:pt>
                <c:pt idx="787">
                  <c:v>40700</c:v>
                </c:pt>
                <c:pt idx="788">
                  <c:v>40701</c:v>
                </c:pt>
                <c:pt idx="789">
                  <c:v>40702</c:v>
                </c:pt>
                <c:pt idx="790">
                  <c:v>40703</c:v>
                </c:pt>
                <c:pt idx="791">
                  <c:v>40704</c:v>
                </c:pt>
                <c:pt idx="792">
                  <c:v>40708</c:v>
                </c:pt>
                <c:pt idx="793">
                  <c:v>40709</c:v>
                </c:pt>
                <c:pt idx="794">
                  <c:v>40710</c:v>
                </c:pt>
                <c:pt idx="795">
                  <c:v>40711</c:v>
                </c:pt>
                <c:pt idx="796">
                  <c:v>40714</c:v>
                </c:pt>
                <c:pt idx="797">
                  <c:v>40715</c:v>
                </c:pt>
                <c:pt idx="798">
                  <c:v>40716</c:v>
                </c:pt>
                <c:pt idx="799">
                  <c:v>40718</c:v>
                </c:pt>
                <c:pt idx="800">
                  <c:v>40721</c:v>
                </c:pt>
                <c:pt idx="801">
                  <c:v>40722</c:v>
                </c:pt>
                <c:pt idx="802">
                  <c:v>40723</c:v>
                </c:pt>
                <c:pt idx="803">
                  <c:v>40724</c:v>
                </c:pt>
                <c:pt idx="804">
                  <c:v>40725</c:v>
                </c:pt>
                <c:pt idx="805">
                  <c:v>40728</c:v>
                </c:pt>
                <c:pt idx="806">
                  <c:v>40729</c:v>
                </c:pt>
                <c:pt idx="807">
                  <c:v>40730</c:v>
                </c:pt>
                <c:pt idx="808">
                  <c:v>40731</c:v>
                </c:pt>
                <c:pt idx="809">
                  <c:v>40732</c:v>
                </c:pt>
                <c:pt idx="810">
                  <c:v>40735</c:v>
                </c:pt>
                <c:pt idx="811">
                  <c:v>40736</c:v>
                </c:pt>
                <c:pt idx="812">
                  <c:v>40737</c:v>
                </c:pt>
                <c:pt idx="813">
                  <c:v>40738</c:v>
                </c:pt>
                <c:pt idx="814">
                  <c:v>40739</c:v>
                </c:pt>
                <c:pt idx="815">
                  <c:v>40742</c:v>
                </c:pt>
                <c:pt idx="816">
                  <c:v>40743</c:v>
                </c:pt>
                <c:pt idx="817">
                  <c:v>40744</c:v>
                </c:pt>
                <c:pt idx="818">
                  <c:v>40745</c:v>
                </c:pt>
                <c:pt idx="819">
                  <c:v>40746</c:v>
                </c:pt>
                <c:pt idx="820">
                  <c:v>40749</c:v>
                </c:pt>
                <c:pt idx="821">
                  <c:v>40750</c:v>
                </c:pt>
                <c:pt idx="822">
                  <c:v>40751</c:v>
                </c:pt>
                <c:pt idx="823">
                  <c:v>40752</c:v>
                </c:pt>
                <c:pt idx="824">
                  <c:v>40753</c:v>
                </c:pt>
                <c:pt idx="825">
                  <c:v>40756</c:v>
                </c:pt>
                <c:pt idx="826">
                  <c:v>40757</c:v>
                </c:pt>
                <c:pt idx="827">
                  <c:v>40758</c:v>
                </c:pt>
                <c:pt idx="828">
                  <c:v>40759</c:v>
                </c:pt>
                <c:pt idx="829">
                  <c:v>40760</c:v>
                </c:pt>
                <c:pt idx="830">
                  <c:v>40763</c:v>
                </c:pt>
                <c:pt idx="831">
                  <c:v>40764</c:v>
                </c:pt>
                <c:pt idx="832">
                  <c:v>40765</c:v>
                </c:pt>
                <c:pt idx="833">
                  <c:v>40766</c:v>
                </c:pt>
                <c:pt idx="834">
                  <c:v>40767</c:v>
                </c:pt>
                <c:pt idx="835">
                  <c:v>40771</c:v>
                </c:pt>
                <c:pt idx="836">
                  <c:v>40772</c:v>
                </c:pt>
                <c:pt idx="837">
                  <c:v>40773</c:v>
                </c:pt>
                <c:pt idx="838">
                  <c:v>40774</c:v>
                </c:pt>
                <c:pt idx="839">
                  <c:v>40777</c:v>
                </c:pt>
                <c:pt idx="840">
                  <c:v>40778</c:v>
                </c:pt>
                <c:pt idx="841">
                  <c:v>40779</c:v>
                </c:pt>
                <c:pt idx="842">
                  <c:v>40780</c:v>
                </c:pt>
                <c:pt idx="843">
                  <c:v>40781</c:v>
                </c:pt>
                <c:pt idx="844">
                  <c:v>40784</c:v>
                </c:pt>
                <c:pt idx="845">
                  <c:v>40785</c:v>
                </c:pt>
                <c:pt idx="846">
                  <c:v>40786</c:v>
                </c:pt>
                <c:pt idx="847">
                  <c:v>40787</c:v>
                </c:pt>
                <c:pt idx="848">
                  <c:v>40788</c:v>
                </c:pt>
                <c:pt idx="849">
                  <c:v>40791</c:v>
                </c:pt>
                <c:pt idx="850">
                  <c:v>40792</c:v>
                </c:pt>
                <c:pt idx="851">
                  <c:v>40793</c:v>
                </c:pt>
                <c:pt idx="852">
                  <c:v>40794</c:v>
                </c:pt>
                <c:pt idx="853">
                  <c:v>40795</c:v>
                </c:pt>
                <c:pt idx="854">
                  <c:v>40798</c:v>
                </c:pt>
                <c:pt idx="855">
                  <c:v>40799</c:v>
                </c:pt>
                <c:pt idx="856">
                  <c:v>40800</c:v>
                </c:pt>
                <c:pt idx="857">
                  <c:v>40801</c:v>
                </c:pt>
                <c:pt idx="858">
                  <c:v>40802</c:v>
                </c:pt>
                <c:pt idx="859">
                  <c:v>40805</c:v>
                </c:pt>
                <c:pt idx="860">
                  <c:v>40806</c:v>
                </c:pt>
                <c:pt idx="861">
                  <c:v>40807</c:v>
                </c:pt>
                <c:pt idx="862">
                  <c:v>40808</c:v>
                </c:pt>
                <c:pt idx="863">
                  <c:v>40809</c:v>
                </c:pt>
                <c:pt idx="864">
                  <c:v>40812</c:v>
                </c:pt>
                <c:pt idx="865">
                  <c:v>40813</c:v>
                </c:pt>
                <c:pt idx="866">
                  <c:v>40814</c:v>
                </c:pt>
                <c:pt idx="867">
                  <c:v>40815</c:v>
                </c:pt>
                <c:pt idx="868">
                  <c:v>40816</c:v>
                </c:pt>
                <c:pt idx="869">
                  <c:v>40819</c:v>
                </c:pt>
                <c:pt idx="870">
                  <c:v>40820</c:v>
                </c:pt>
                <c:pt idx="871">
                  <c:v>40821</c:v>
                </c:pt>
                <c:pt idx="872">
                  <c:v>40822</c:v>
                </c:pt>
                <c:pt idx="873">
                  <c:v>40823</c:v>
                </c:pt>
                <c:pt idx="874">
                  <c:v>40826</c:v>
                </c:pt>
                <c:pt idx="875">
                  <c:v>40827</c:v>
                </c:pt>
                <c:pt idx="876">
                  <c:v>40828</c:v>
                </c:pt>
                <c:pt idx="877">
                  <c:v>40829</c:v>
                </c:pt>
                <c:pt idx="878">
                  <c:v>40830</c:v>
                </c:pt>
                <c:pt idx="879">
                  <c:v>40833</c:v>
                </c:pt>
                <c:pt idx="880">
                  <c:v>40834</c:v>
                </c:pt>
                <c:pt idx="881">
                  <c:v>40835</c:v>
                </c:pt>
                <c:pt idx="882">
                  <c:v>40836</c:v>
                </c:pt>
                <c:pt idx="883">
                  <c:v>40837</c:v>
                </c:pt>
                <c:pt idx="884">
                  <c:v>40840</c:v>
                </c:pt>
                <c:pt idx="885">
                  <c:v>40841</c:v>
                </c:pt>
                <c:pt idx="886">
                  <c:v>40843</c:v>
                </c:pt>
                <c:pt idx="887">
                  <c:v>40844</c:v>
                </c:pt>
                <c:pt idx="888">
                  <c:v>40847</c:v>
                </c:pt>
                <c:pt idx="889">
                  <c:v>40849</c:v>
                </c:pt>
                <c:pt idx="890">
                  <c:v>40850</c:v>
                </c:pt>
                <c:pt idx="891">
                  <c:v>40851</c:v>
                </c:pt>
                <c:pt idx="892">
                  <c:v>40854</c:v>
                </c:pt>
                <c:pt idx="893">
                  <c:v>40855</c:v>
                </c:pt>
                <c:pt idx="894">
                  <c:v>40856</c:v>
                </c:pt>
                <c:pt idx="895">
                  <c:v>40857</c:v>
                </c:pt>
                <c:pt idx="896">
                  <c:v>40858</c:v>
                </c:pt>
                <c:pt idx="897">
                  <c:v>40861</c:v>
                </c:pt>
                <c:pt idx="898">
                  <c:v>40862</c:v>
                </c:pt>
                <c:pt idx="899">
                  <c:v>40863</c:v>
                </c:pt>
                <c:pt idx="900">
                  <c:v>40864</c:v>
                </c:pt>
                <c:pt idx="901">
                  <c:v>40865</c:v>
                </c:pt>
                <c:pt idx="902">
                  <c:v>40868</c:v>
                </c:pt>
                <c:pt idx="903">
                  <c:v>40869</c:v>
                </c:pt>
                <c:pt idx="904">
                  <c:v>40870</c:v>
                </c:pt>
                <c:pt idx="905">
                  <c:v>40871</c:v>
                </c:pt>
                <c:pt idx="906">
                  <c:v>40872</c:v>
                </c:pt>
                <c:pt idx="907">
                  <c:v>40875</c:v>
                </c:pt>
                <c:pt idx="908">
                  <c:v>40876</c:v>
                </c:pt>
                <c:pt idx="909">
                  <c:v>40877</c:v>
                </c:pt>
                <c:pt idx="910">
                  <c:v>40878</c:v>
                </c:pt>
                <c:pt idx="911">
                  <c:v>40879</c:v>
                </c:pt>
                <c:pt idx="912">
                  <c:v>40882</c:v>
                </c:pt>
                <c:pt idx="913">
                  <c:v>40883</c:v>
                </c:pt>
                <c:pt idx="914">
                  <c:v>40884</c:v>
                </c:pt>
                <c:pt idx="915">
                  <c:v>40886</c:v>
                </c:pt>
                <c:pt idx="916">
                  <c:v>40889</c:v>
                </c:pt>
                <c:pt idx="917">
                  <c:v>40890</c:v>
                </c:pt>
                <c:pt idx="918">
                  <c:v>40891</c:v>
                </c:pt>
                <c:pt idx="919">
                  <c:v>40892</c:v>
                </c:pt>
                <c:pt idx="920">
                  <c:v>40893</c:v>
                </c:pt>
                <c:pt idx="921">
                  <c:v>40896</c:v>
                </c:pt>
                <c:pt idx="922">
                  <c:v>40897</c:v>
                </c:pt>
                <c:pt idx="923">
                  <c:v>40898</c:v>
                </c:pt>
                <c:pt idx="924">
                  <c:v>40899</c:v>
                </c:pt>
                <c:pt idx="925">
                  <c:v>40900</c:v>
                </c:pt>
                <c:pt idx="926">
                  <c:v>40904</c:v>
                </c:pt>
                <c:pt idx="927">
                  <c:v>40905</c:v>
                </c:pt>
                <c:pt idx="928">
                  <c:v>40906</c:v>
                </c:pt>
                <c:pt idx="929">
                  <c:v>40910</c:v>
                </c:pt>
                <c:pt idx="930">
                  <c:v>40911</c:v>
                </c:pt>
                <c:pt idx="931">
                  <c:v>40912</c:v>
                </c:pt>
                <c:pt idx="932">
                  <c:v>40913</c:v>
                </c:pt>
                <c:pt idx="933">
                  <c:v>40917</c:v>
                </c:pt>
                <c:pt idx="934">
                  <c:v>40918</c:v>
                </c:pt>
                <c:pt idx="935">
                  <c:v>40919</c:v>
                </c:pt>
                <c:pt idx="936">
                  <c:v>40920</c:v>
                </c:pt>
                <c:pt idx="937">
                  <c:v>40921</c:v>
                </c:pt>
                <c:pt idx="938">
                  <c:v>40924</c:v>
                </c:pt>
                <c:pt idx="939">
                  <c:v>40925</c:v>
                </c:pt>
                <c:pt idx="940">
                  <c:v>40926</c:v>
                </c:pt>
                <c:pt idx="941">
                  <c:v>40927</c:v>
                </c:pt>
                <c:pt idx="942">
                  <c:v>40928</c:v>
                </c:pt>
                <c:pt idx="943">
                  <c:v>40931</c:v>
                </c:pt>
                <c:pt idx="944">
                  <c:v>40932</c:v>
                </c:pt>
                <c:pt idx="945">
                  <c:v>40933</c:v>
                </c:pt>
                <c:pt idx="946">
                  <c:v>40934</c:v>
                </c:pt>
                <c:pt idx="947">
                  <c:v>40935</c:v>
                </c:pt>
                <c:pt idx="948">
                  <c:v>40938</c:v>
                </c:pt>
                <c:pt idx="949">
                  <c:v>40939</c:v>
                </c:pt>
                <c:pt idx="950">
                  <c:v>40940</c:v>
                </c:pt>
                <c:pt idx="951">
                  <c:v>40941</c:v>
                </c:pt>
                <c:pt idx="952">
                  <c:v>40942</c:v>
                </c:pt>
                <c:pt idx="953">
                  <c:v>40945</c:v>
                </c:pt>
                <c:pt idx="954">
                  <c:v>40946</c:v>
                </c:pt>
                <c:pt idx="955">
                  <c:v>40947</c:v>
                </c:pt>
                <c:pt idx="956">
                  <c:v>40948</c:v>
                </c:pt>
                <c:pt idx="957">
                  <c:v>40949</c:v>
                </c:pt>
                <c:pt idx="958">
                  <c:v>40952</c:v>
                </c:pt>
                <c:pt idx="959">
                  <c:v>40953</c:v>
                </c:pt>
                <c:pt idx="960">
                  <c:v>40954</c:v>
                </c:pt>
                <c:pt idx="961">
                  <c:v>40955</c:v>
                </c:pt>
                <c:pt idx="962">
                  <c:v>40956</c:v>
                </c:pt>
                <c:pt idx="963">
                  <c:v>40959</c:v>
                </c:pt>
                <c:pt idx="964">
                  <c:v>40960</c:v>
                </c:pt>
                <c:pt idx="965">
                  <c:v>40961</c:v>
                </c:pt>
                <c:pt idx="966">
                  <c:v>40962</c:v>
                </c:pt>
                <c:pt idx="967">
                  <c:v>40963</c:v>
                </c:pt>
                <c:pt idx="968">
                  <c:v>40966</c:v>
                </c:pt>
                <c:pt idx="969">
                  <c:v>40967</c:v>
                </c:pt>
                <c:pt idx="970">
                  <c:v>40968</c:v>
                </c:pt>
                <c:pt idx="971">
                  <c:v>40969</c:v>
                </c:pt>
                <c:pt idx="972">
                  <c:v>40970</c:v>
                </c:pt>
                <c:pt idx="973">
                  <c:v>40973</c:v>
                </c:pt>
                <c:pt idx="974">
                  <c:v>40974</c:v>
                </c:pt>
                <c:pt idx="975">
                  <c:v>40975</c:v>
                </c:pt>
                <c:pt idx="976">
                  <c:v>40976</c:v>
                </c:pt>
                <c:pt idx="977">
                  <c:v>40977</c:v>
                </c:pt>
                <c:pt idx="978">
                  <c:v>40980</c:v>
                </c:pt>
                <c:pt idx="979">
                  <c:v>40981</c:v>
                </c:pt>
                <c:pt idx="980">
                  <c:v>40982</c:v>
                </c:pt>
                <c:pt idx="981">
                  <c:v>40983</c:v>
                </c:pt>
                <c:pt idx="982">
                  <c:v>40984</c:v>
                </c:pt>
                <c:pt idx="983">
                  <c:v>40987</c:v>
                </c:pt>
                <c:pt idx="984">
                  <c:v>40988</c:v>
                </c:pt>
                <c:pt idx="985">
                  <c:v>40989</c:v>
                </c:pt>
                <c:pt idx="986">
                  <c:v>40990</c:v>
                </c:pt>
                <c:pt idx="987">
                  <c:v>40991</c:v>
                </c:pt>
                <c:pt idx="988">
                  <c:v>40994</c:v>
                </c:pt>
                <c:pt idx="989">
                  <c:v>40995</c:v>
                </c:pt>
                <c:pt idx="990">
                  <c:v>40996</c:v>
                </c:pt>
                <c:pt idx="991">
                  <c:v>40997</c:v>
                </c:pt>
                <c:pt idx="992">
                  <c:v>40998</c:v>
                </c:pt>
                <c:pt idx="993">
                  <c:v>41001</c:v>
                </c:pt>
                <c:pt idx="994">
                  <c:v>41002</c:v>
                </c:pt>
                <c:pt idx="995">
                  <c:v>41003</c:v>
                </c:pt>
                <c:pt idx="996">
                  <c:v>41004</c:v>
                </c:pt>
                <c:pt idx="997">
                  <c:v>41009</c:v>
                </c:pt>
                <c:pt idx="998">
                  <c:v>41010</c:v>
                </c:pt>
                <c:pt idx="999">
                  <c:v>41011</c:v>
                </c:pt>
                <c:pt idx="1000">
                  <c:v>41012</c:v>
                </c:pt>
                <c:pt idx="1001">
                  <c:v>41015</c:v>
                </c:pt>
                <c:pt idx="1002">
                  <c:v>41016</c:v>
                </c:pt>
                <c:pt idx="1003">
                  <c:v>41017</c:v>
                </c:pt>
                <c:pt idx="1004">
                  <c:v>41018</c:v>
                </c:pt>
                <c:pt idx="1005">
                  <c:v>41019</c:v>
                </c:pt>
                <c:pt idx="1006">
                  <c:v>41022</c:v>
                </c:pt>
                <c:pt idx="1007">
                  <c:v>41023</c:v>
                </c:pt>
                <c:pt idx="1008">
                  <c:v>41024</c:v>
                </c:pt>
                <c:pt idx="1009">
                  <c:v>41025</c:v>
                </c:pt>
                <c:pt idx="1010">
                  <c:v>41026</c:v>
                </c:pt>
                <c:pt idx="1011">
                  <c:v>41029</c:v>
                </c:pt>
                <c:pt idx="1012">
                  <c:v>41031</c:v>
                </c:pt>
                <c:pt idx="1013">
                  <c:v>41032</c:v>
                </c:pt>
                <c:pt idx="1014">
                  <c:v>41033</c:v>
                </c:pt>
                <c:pt idx="1015">
                  <c:v>41036</c:v>
                </c:pt>
                <c:pt idx="1016">
                  <c:v>41037</c:v>
                </c:pt>
                <c:pt idx="1017">
                  <c:v>41038</c:v>
                </c:pt>
                <c:pt idx="1018">
                  <c:v>41039</c:v>
                </c:pt>
                <c:pt idx="1019">
                  <c:v>41040</c:v>
                </c:pt>
                <c:pt idx="1020">
                  <c:v>41043</c:v>
                </c:pt>
                <c:pt idx="1021">
                  <c:v>41044</c:v>
                </c:pt>
                <c:pt idx="1022">
                  <c:v>41045</c:v>
                </c:pt>
                <c:pt idx="1023">
                  <c:v>41047</c:v>
                </c:pt>
                <c:pt idx="1024">
                  <c:v>41050</c:v>
                </c:pt>
                <c:pt idx="1025">
                  <c:v>41051</c:v>
                </c:pt>
                <c:pt idx="1026">
                  <c:v>41052</c:v>
                </c:pt>
                <c:pt idx="1027">
                  <c:v>41053</c:v>
                </c:pt>
                <c:pt idx="1028">
                  <c:v>41054</c:v>
                </c:pt>
                <c:pt idx="1029">
                  <c:v>41058</c:v>
                </c:pt>
                <c:pt idx="1030">
                  <c:v>41059</c:v>
                </c:pt>
                <c:pt idx="1031">
                  <c:v>41060</c:v>
                </c:pt>
                <c:pt idx="1032">
                  <c:v>41061</c:v>
                </c:pt>
                <c:pt idx="1033">
                  <c:v>41064</c:v>
                </c:pt>
                <c:pt idx="1034">
                  <c:v>41065</c:v>
                </c:pt>
                <c:pt idx="1035">
                  <c:v>41066</c:v>
                </c:pt>
                <c:pt idx="1036">
                  <c:v>41068</c:v>
                </c:pt>
                <c:pt idx="1037">
                  <c:v>41071</c:v>
                </c:pt>
                <c:pt idx="1038">
                  <c:v>41072</c:v>
                </c:pt>
                <c:pt idx="1039">
                  <c:v>41073</c:v>
                </c:pt>
                <c:pt idx="1040">
                  <c:v>41074</c:v>
                </c:pt>
                <c:pt idx="1041">
                  <c:v>41075</c:v>
                </c:pt>
                <c:pt idx="1042">
                  <c:v>41078</c:v>
                </c:pt>
                <c:pt idx="1043">
                  <c:v>41079</c:v>
                </c:pt>
                <c:pt idx="1044">
                  <c:v>41080</c:v>
                </c:pt>
                <c:pt idx="1045">
                  <c:v>41081</c:v>
                </c:pt>
                <c:pt idx="1046">
                  <c:v>41082</c:v>
                </c:pt>
                <c:pt idx="1047">
                  <c:v>41085</c:v>
                </c:pt>
                <c:pt idx="1048">
                  <c:v>41086</c:v>
                </c:pt>
                <c:pt idx="1049">
                  <c:v>41087</c:v>
                </c:pt>
                <c:pt idx="1050">
                  <c:v>41088</c:v>
                </c:pt>
                <c:pt idx="1051">
                  <c:v>41089</c:v>
                </c:pt>
                <c:pt idx="1052">
                  <c:v>41092</c:v>
                </c:pt>
                <c:pt idx="1053">
                  <c:v>41093</c:v>
                </c:pt>
                <c:pt idx="1054">
                  <c:v>41094</c:v>
                </c:pt>
                <c:pt idx="1055">
                  <c:v>41095</c:v>
                </c:pt>
                <c:pt idx="1056">
                  <c:v>41096</c:v>
                </c:pt>
                <c:pt idx="1057">
                  <c:v>41099</c:v>
                </c:pt>
                <c:pt idx="1058">
                  <c:v>41100</c:v>
                </c:pt>
                <c:pt idx="1059">
                  <c:v>41101</c:v>
                </c:pt>
                <c:pt idx="1060">
                  <c:v>41102</c:v>
                </c:pt>
                <c:pt idx="1061">
                  <c:v>41103</c:v>
                </c:pt>
                <c:pt idx="1062">
                  <c:v>41106</c:v>
                </c:pt>
                <c:pt idx="1063">
                  <c:v>41107</c:v>
                </c:pt>
                <c:pt idx="1064">
                  <c:v>41108</c:v>
                </c:pt>
                <c:pt idx="1065">
                  <c:v>41109</c:v>
                </c:pt>
                <c:pt idx="1066">
                  <c:v>41110</c:v>
                </c:pt>
                <c:pt idx="1067">
                  <c:v>41113</c:v>
                </c:pt>
                <c:pt idx="1068">
                  <c:v>41114</c:v>
                </c:pt>
                <c:pt idx="1069">
                  <c:v>41115</c:v>
                </c:pt>
                <c:pt idx="1070">
                  <c:v>41116</c:v>
                </c:pt>
                <c:pt idx="1071">
                  <c:v>41117</c:v>
                </c:pt>
                <c:pt idx="1072">
                  <c:v>41120</c:v>
                </c:pt>
                <c:pt idx="1073">
                  <c:v>41121</c:v>
                </c:pt>
                <c:pt idx="1074">
                  <c:v>41122</c:v>
                </c:pt>
                <c:pt idx="1075">
                  <c:v>41123</c:v>
                </c:pt>
                <c:pt idx="1076">
                  <c:v>41124</c:v>
                </c:pt>
                <c:pt idx="1077">
                  <c:v>41127</c:v>
                </c:pt>
                <c:pt idx="1078">
                  <c:v>41128</c:v>
                </c:pt>
                <c:pt idx="1079">
                  <c:v>41129</c:v>
                </c:pt>
                <c:pt idx="1080">
                  <c:v>41130</c:v>
                </c:pt>
                <c:pt idx="1081">
                  <c:v>41131</c:v>
                </c:pt>
                <c:pt idx="1082">
                  <c:v>41134</c:v>
                </c:pt>
                <c:pt idx="1083">
                  <c:v>41135</c:v>
                </c:pt>
                <c:pt idx="1084">
                  <c:v>41137</c:v>
                </c:pt>
                <c:pt idx="1085">
                  <c:v>41138</c:v>
                </c:pt>
                <c:pt idx="1086">
                  <c:v>41141</c:v>
                </c:pt>
                <c:pt idx="1087">
                  <c:v>41142</c:v>
                </c:pt>
                <c:pt idx="1088">
                  <c:v>41143</c:v>
                </c:pt>
                <c:pt idx="1089">
                  <c:v>41144</c:v>
                </c:pt>
                <c:pt idx="1090">
                  <c:v>41145</c:v>
                </c:pt>
                <c:pt idx="1091">
                  <c:v>41148</c:v>
                </c:pt>
                <c:pt idx="1092">
                  <c:v>41149</c:v>
                </c:pt>
                <c:pt idx="1093">
                  <c:v>41150</c:v>
                </c:pt>
                <c:pt idx="1094">
                  <c:v>41151</c:v>
                </c:pt>
                <c:pt idx="1095">
                  <c:v>41152</c:v>
                </c:pt>
                <c:pt idx="1096">
                  <c:v>41155</c:v>
                </c:pt>
                <c:pt idx="1097">
                  <c:v>41156</c:v>
                </c:pt>
                <c:pt idx="1098">
                  <c:v>41157</c:v>
                </c:pt>
                <c:pt idx="1099">
                  <c:v>41158</c:v>
                </c:pt>
                <c:pt idx="1100">
                  <c:v>41159</c:v>
                </c:pt>
                <c:pt idx="1101">
                  <c:v>41162</c:v>
                </c:pt>
                <c:pt idx="1102">
                  <c:v>41163</c:v>
                </c:pt>
                <c:pt idx="1103">
                  <c:v>41164</c:v>
                </c:pt>
                <c:pt idx="1104">
                  <c:v>41165</c:v>
                </c:pt>
                <c:pt idx="1105">
                  <c:v>41166</c:v>
                </c:pt>
                <c:pt idx="1106">
                  <c:v>41169</c:v>
                </c:pt>
                <c:pt idx="1107">
                  <c:v>41170</c:v>
                </c:pt>
                <c:pt idx="1108">
                  <c:v>41171</c:v>
                </c:pt>
                <c:pt idx="1109">
                  <c:v>41172</c:v>
                </c:pt>
                <c:pt idx="1110">
                  <c:v>41173</c:v>
                </c:pt>
                <c:pt idx="1111">
                  <c:v>41176</c:v>
                </c:pt>
                <c:pt idx="1112">
                  <c:v>41177</c:v>
                </c:pt>
                <c:pt idx="1113">
                  <c:v>41178</c:v>
                </c:pt>
                <c:pt idx="1114">
                  <c:v>41179</c:v>
                </c:pt>
                <c:pt idx="1115">
                  <c:v>41180</c:v>
                </c:pt>
                <c:pt idx="1116">
                  <c:v>41183</c:v>
                </c:pt>
                <c:pt idx="1117">
                  <c:v>41184</c:v>
                </c:pt>
                <c:pt idx="1118">
                  <c:v>41185</c:v>
                </c:pt>
                <c:pt idx="1119">
                  <c:v>41186</c:v>
                </c:pt>
                <c:pt idx="1120">
                  <c:v>41187</c:v>
                </c:pt>
                <c:pt idx="1121">
                  <c:v>41190</c:v>
                </c:pt>
                <c:pt idx="1122">
                  <c:v>41191</c:v>
                </c:pt>
                <c:pt idx="1123">
                  <c:v>41192</c:v>
                </c:pt>
                <c:pt idx="1124">
                  <c:v>41193</c:v>
                </c:pt>
                <c:pt idx="1125">
                  <c:v>41194</c:v>
                </c:pt>
                <c:pt idx="1126">
                  <c:v>41197</c:v>
                </c:pt>
                <c:pt idx="1127">
                  <c:v>41198</c:v>
                </c:pt>
                <c:pt idx="1128">
                  <c:v>41199</c:v>
                </c:pt>
                <c:pt idx="1129">
                  <c:v>41200</c:v>
                </c:pt>
                <c:pt idx="1130">
                  <c:v>41201</c:v>
                </c:pt>
                <c:pt idx="1131">
                  <c:v>41204</c:v>
                </c:pt>
                <c:pt idx="1132">
                  <c:v>41205</c:v>
                </c:pt>
                <c:pt idx="1133">
                  <c:v>41206</c:v>
                </c:pt>
                <c:pt idx="1134">
                  <c:v>41207</c:v>
                </c:pt>
                <c:pt idx="1135">
                  <c:v>41211</c:v>
                </c:pt>
                <c:pt idx="1136">
                  <c:v>41212</c:v>
                </c:pt>
                <c:pt idx="1137">
                  <c:v>41213</c:v>
                </c:pt>
                <c:pt idx="1138">
                  <c:v>41215</c:v>
                </c:pt>
                <c:pt idx="1139">
                  <c:v>41218</c:v>
                </c:pt>
                <c:pt idx="1140">
                  <c:v>41219</c:v>
                </c:pt>
                <c:pt idx="1141">
                  <c:v>41220</c:v>
                </c:pt>
                <c:pt idx="1142">
                  <c:v>41221</c:v>
                </c:pt>
                <c:pt idx="1143">
                  <c:v>41222</c:v>
                </c:pt>
                <c:pt idx="1144">
                  <c:v>41225</c:v>
                </c:pt>
                <c:pt idx="1145">
                  <c:v>41226</c:v>
                </c:pt>
                <c:pt idx="1146">
                  <c:v>41227</c:v>
                </c:pt>
                <c:pt idx="1147">
                  <c:v>41228</c:v>
                </c:pt>
                <c:pt idx="1148">
                  <c:v>41229</c:v>
                </c:pt>
                <c:pt idx="1149">
                  <c:v>41232</c:v>
                </c:pt>
                <c:pt idx="1150">
                  <c:v>41233</c:v>
                </c:pt>
                <c:pt idx="1151">
                  <c:v>41234</c:v>
                </c:pt>
                <c:pt idx="1152">
                  <c:v>41235</c:v>
                </c:pt>
                <c:pt idx="1153">
                  <c:v>41236</c:v>
                </c:pt>
                <c:pt idx="1154">
                  <c:v>41239</c:v>
                </c:pt>
                <c:pt idx="1155">
                  <c:v>41240</c:v>
                </c:pt>
                <c:pt idx="1156">
                  <c:v>41241</c:v>
                </c:pt>
                <c:pt idx="1157">
                  <c:v>41242</c:v>
                </c:pt>
                <c:pt idx="1158">
                  <c:v>41243</c:v>
                </c:pt>
                <c:pt idx="1159">
                  <c:v>41246</c:v>
                </c:pt>
                <c:pt idx="1160">
                  <c:v>41247</c:v>
                </c:pt>
                <c:pt idx="1161">
                  <c:v>41248</c:v>
                </c:pt>
                <c:pt idx="1162">
                  <c:v>41249</c:v>
                </c:pt>
                <c:pt idx="1163">
                  <c:v>41250</c:v>
                </c:pt>
                <c:pt idx="1164">
                  <c:v>41253</c:v>
                </c:pt>
                <c:pt idx="1165">
                  <c:v>41254</c:v>
                </c:pt>
                <c:pt idx="1166">
                  <c:v>41255</c:v>
                </c:pt>
                <c:pt idx="1167">
                  <c:v>41256</c:v>
                </c:pt>
                <c:pt idx="1168">
                  <c:v>41257</c:v>
                </c:pt>
                <c:pt idx="1169">
                  <c:v>41260</c:v>
                </c:pt>
                <c:pt idx="1170">
                  <c:v>41261</c:v>
                </c:pt>
                <c:pt idx="1171">
                  <c:v>41262</c:v>
                </c:pt>
                <c:pt idx="1172">
                  <c:v>41263</c:v>
                </c:pt>
                <c:pt idx="1173">
                  <c:v>41264</c:v>
                </c:pt>
                <c:pt idx="1174">
                  <c:v>41270</c:v>
                </c:pt>
                <c:pt idx="1175">
                  <c:v>41271</c:v>
                </c:pt>
                <c:pt idx="1176">
                  <c:v>41276</c:v>
                </c:pt>
                <c:pt idx="1177">
                  <c:v>41277</c:v>
                </c:pt>
                <c:pt idx="1178">
                  <c:v>41278</c:v>
                </c:pt>
                <c:pt idx="1179">
                  <c:v>41281</c:v>
                </c:pt>
                <c:pt idx="1180">
                  <c:v>41282</c:v>
                </c:pt>
                <c:pt idx="1181">
                  <c:v>41283</c:v>
                </c:pt>
                <c:pt idx="1182">
                  <c:v>41284</c:v>
                </c:pt>
                <c:pt idx="1183">
                  <c:v>41285</c:v>
                </c:pt>
                <c:pt idx="1184">
                  <c:v>41288</c:v>
                </c:pt>
                <c:pt idx="1185">
                  <c:v>41289</c:v>
                </c:pt>
                <c:pt idx="1186">
                  <c:v>41290</c:v>
                </c:pt>
                <c:pt idx="1187">
                  <c:v>41291</c:v>
                </c:pt>
                <c:pt idx="1188">
                  <c:v>41292</c:v>
                </c:pt>
                <c:pt idx="1189">
                  <c:v>41295</c:v>
                </c:pt>
                <c:pt idx="1190">
                  <c:v>41296</c:v>
                </c:pt>
                <c:pt idx="1191">
                  <c:v>41297</c:v>
                </c:pt>
                <c:pt idx="1192">
                  <c:v>41298</c:v>
                </c:pt>
                <c:pt idx="1193">
                  <c:v>41299</c:v>
                </c:pt>
                <c:pt idx="1194">
                  <c:v>41302</c:v>
                </c:pt>
                <c:pt idx="1195">
                  <c:v>41303</c:v>
                </c:pt>
                <c:pt idx="1196">
                  <c:v>41304</c:v>
                </c:pt>
                <c:pt idx="1197">
                  <c:v>41305</c:v>
                </c:pt>
                <c:pt idx="1198">
                  <c:v>41306</c:v>
                </c:pt>
                <c:pt idx="1199">
                  <c:v>41309</c:v>
                </c:pt>
                <c:pt idx="1200">
                  <c:v>41310</c:v>
                </c:pt>
                <c:pt idx="1201">
                  <c:v>41311</c:v>
                </c:pt>
                <c:pt idx="1202">
                  <c:v>41312</c:v>
                </c:pt>
                <c:pt idx="1203">
                  <c:v>41313</c:v>
                </c:pt>
                <c:pt idx="1204">
                  <c:v>41316</c:v>
                </c:pt>
                <c:pt idx="1205">
                  <c:v>41317</c:v>
                </c:pt>
                <c:pt idx="1206">
                  <c:v>41318</c:v>
                </c:pt>
                <c:pt idx="1207">
                  <c:v>41319</c:v>
                </c:pt>
                <c:pt idx="1208">
                  <c:v>41320</c:v>
                </c:pt>
                <c:pt idx="1209">
                  <c:v>41323</c:v>
                </c:pt>
                <c:pt idx="1210">
                  <c:v>41324</c:v>
                </c:pt>
                <c:pt idx="1211">
                  <c:v>41325</c:v>
                </c:pt>
                <c:pt idx="1212">
                  <c:v>41326</c:v>
                </c:pt>
                <c:pt idx="1213">
                  <c:v>41327</c:v>
                </c:pt>
                <c:pt idx="1214">
                  <c:v>41330</c:v>
                </c:pt>
                <c:pt idx="1215">
                  <c:v>41331</c:v>
                </c:pt>
                <c:pt idx="1216">
                  <c:v>41332</c:v>
                </c:pt>
                <c:pt idx="1217">
                  <c:v>41333</c:v>
                </c:pt>
                <c:pt idx="1218">
                  <c:v>41334</c:v>
                </c:pt>
                <c:pt idx="1219">
                  <c:v>41337</c:v>
                </c:pt>
                <c:pt idx="1220">
                  <c:v>41338</c:v>
                </c:pt>
                <c:pt idx="1221">
                  <c:v>41339</c:v>
                </c:pt>
                <c:pt idx="1222">
                  <c:v>41340</c:v>
                </c:pt>
                <c:pt idx="1223">
                  <c:v>41341</c:v>
                </c:pt>
                <c:pt idx="1224">
                  <c:v>41344</c:v>
                </c:pt>
                <c:pt idx="1225">
                  <c:v>41345</c:v>
                </c:pt>
                <c:pt idx="1226">
                  <c:v>41346</c:v>
                </c:pt>
                <c:pt idx="1227">
                  <c:v>41347</c:v>
                </c:pt>
                <c:pt idx="1228">
                  <c:v>41348</c:v>
                </c:pt>
                <c:pt idx="1229">
                  <c:v>41351</c:v>
                </c:pt>
                <c:pt idx="1230">
                  <c:v>41352</c:v>
                </c:pt>
                <c:pt idx="1231">
                  <c:v>41353</c:v>
                </c:pt>
                <c:pt idx="1232">
                  <c:v>41354</c:v>
                </c:pt>
                <c:pt idx="1233">
                  <c:v>41355</c:v>
                </c:pt>
                <c:pt idx="1234">
                  <c:v>41358</c:v>
                </c:pt>
                <c:pt idx="1235">
                  <c:v>41359</c:v>
                </c:pt>
                <c:pt idx="1236">
                  <c:v>41360</c:v>
                </c:pt>
                <c:pt idx="1237">
                  <c:v>41361</c:v>
                </c:pt>
                <c:pt idx="1238">
                  <c:v>41366</c:v>
                </c:pt>
                <c:pt idx="1239">
                  <c:v>41367</c:v>
                </c:pt>
                <c:pt idx="1240">
                  <c:v>41368</c:v>
                </c:pt>
                <c:pt idx="1241">
                  <c:v>41369</c:v>
                </c:pt>
                <c:pt idx="1242">
                  <c:v>41372</c:v>
                </c:pt>
                <c:pt idx="1243">
                  <c:v>41373</c:v>
                </c:pt>
                <c:pt idx="1244">
                  <c:v>41374</c:v>
                </c:pt>
                <c:pt idx="1245">
                  <c:v>41375</c:v>
                </c:pt>
                <c:pt idx="1246">
                  <c:v>41376</c:v>
                </c:pt>
                <c:pt idx="1247">
                  <c:v>41379</c:v>
                </c:pt>
                <c:pt idx="1248">
                  <c:v>41380</c:v>
                </c:pt>
                <c:pt idx="1249">
                  <c:v>41381</c:v>
                </c:pt>
                <c:pt idx="1250">
                  <c:v>41382</c:v>
                </c:pt>
                <c:pt idx="1251">
                  <c:v>41383</c:v>
                </c:pt>
                <c:pt idx="1252">
                  <c:v>41386</c:v>
                </c:pt>
                <c:pt idx="1253">
                  <c:v>41387</c:v>
                </c:pt>
                <c:pt idx="1254">
                  <c:v>41388</c:v>
                </c:pt>
                <c:pt idx="1255">
                  <c:v>41389</c:v>
                </c:pt>
                <c:pt idx="1256">
                  <c:v>41390</c:v>
                </c:pt>
                <c:pt idx="1257">
                  <c:v>41393</c:v>
                </c:pt>
                <c:pt idx="1258">
                  <c:v>41394</c:v>
                </c:pt>
                <c:pt idx="1259">
                  <c:v>41396</c:v>
                </c:pt>
                <c:pt idx="1260">
                  <c:v>41397</c:v>
                </c:pt>
                <c:pt idx="1261">
                  <c:v>41400</c:v>
                </c:pt>
                <c:pt idx="1262">
                  <c:v>41401</c:v>
                </c:pt>
                <c:pt idx="1263">
                  <c:v>41402</c:v>
                </c:pt>
                <c:pt idx="1264">
                  <c:v>41404</c:v>
                </c:pt>
                <c:pt idx="1265">
                  <c:v>41407</c:v>
                </c:pt>
                <c:pt idx="1266">
                  <c:v>41408</c:v>
                </c:pt>
                <c:pt idx="1267">
                  <c:v>41409</c:v>
                </c:pt>
                <c:pt idx="1268">
                  <c:v>41410</c:v>
                </c:pt>
                <c:pt idx="1269">
                  <c:v>41411</c:v>
                </c:pt>
                <c:pt idx="1270">
                  <c:v>41415</c:v>
                </c:pt>
                <c:pt idx="1271">
                  <c:v>41416</c:v>
                </c:pt>
                <c:pt idx="1272">
                  <c:v>41417</c:v>
                </c:pt>
                <c:pt idx="1273">
                  <c:v>41418</c:v>
                </c:pt>
                <c:pt idx="1274">
                  <c:v>41421</c:v>
                </c:pt>
                <c:pt idx="1275">
                  <c:v>41422</c:v>
                </c:pt>
                <c:pt idx="1276">
                  <c:v>41423</c:v>
                </c:pt>
                <c:pt idx="1277">
                  <c:v>41425</c:v>
                </c:pt>
                <c:pt idx="1278">
                  <c:v>41428</c:v>
                </c:pt>
                <c:pt idx="1279">
                  <c:v>41429</c:v>
                </c:pt>
                <c:pt idx="1280">
                  <c:v>41430</c:v>
                </c:pt>
                <c:pt idx="1281">
                  <c:v>41431</c:v>
                </c:pt>
                <c:pt idx="1282">
                  <c:v>41432</c:v>
                </c:pt>
                <c:pt idx="1283">
                  <c:v>41435</c:v>
                </c:pt>
                <c:pt idx="1284">
                  <c:v>41436</c:v>
                </c:pt>
                <c:pt idx="1285">
                  <c:v>41437</c:v>
                </c:pt>
                <c:pt idx="1286">
                  <c:v>41438</c:v>
                </c:pt>
                <c:pt idx="1287">
                  <c:v>41439</c:v>
                </c:pt>
                <c:pt idx="1288">
                  <c:v>41442</c:v>
                </c:pt>
                <c:pt idx="1289">
                  <c:v>41443</c:v>
                </c:pt>
                <c:pt idx="1290">
                  <c:v>41444</c:v>
                </c:pt>
                <c:pt idx="1291">
                  <c:v>41445</c:v>
                </c:pt>
                <c:pt idx="1292">
                  <c:v>41446</c:v>
                </c:pt>
                <c:pt idx="1293">
                  <c:v>41449</c:v>
                </c:pt>
                <c:pt idx="1294">
                  <c:v>41450</c:v>
                </c:pt>
                <c:pt idx="1295">
                  <c:v>41451</c:v>
                </c:pt>
                <c:pt idx="1296">
                  <c:v>41452</c:v>
                </c:pt>
                <c:pt idx="1297">
                  <c:v>41453</c:v>
                </c:pt>
                <c:pt idx="1298">
                  <c:v>41456</c:v>
                </c:pt>
                <c:pt idx="1299">
                  <c:v>41457</c:v>
                </c:pt>
                <c:pt idx="1300">
                  <c:v>41458</c:v>
                </c:pt>
                <c:pt idx="1301">
                  <c:v>41459</c:v>
                </c:pt>
                <c:pt idx="1302">
                  <c:v>41460</c:v>
                </c:pt>
                <c:pt idx="1303">
                  <c:v>41463</c:v>
                </c:pt>
                <c:pt idx="1304">
                  <c:v>41464</c:v>
                </c:pt>
                <c:pt idx="1305">
                  <c:v>41465</c:v>
                </c:pt>
                <c:pt idx="1306">
                  <c:v>41466</c:v>
                </c:pt>
                <c:pt idx="1307">
                  <c:v>41467</c:v>
                </c:pt>
                <c:pt idx="1308">
                  <c:v>41470</c:v>
                </c:pt>
                <c:pt idx="1309">
                  <c:v>41471</c:v>
                </c:pt>
                <c:pt idx="1310">
                  <c:v>41472</c:v>
                </c:pt>
                <c:pt idx="1311">
                  <c:v>41473</c:v>
                </c:pt>
                <c:pt idx="1312">
                  <c:v>41474</c:v>
                </c:pt>
                <c:pt idx="1313">
                  <c:v>41477</c:v>
                </c:pt>
                <c:pt idx="1314">
                  <c:v>41478</c:v>
                </c:pt>
                <c:pt idx="1315">
                  <c:v>41479</c:v>
                </c:pt>
                <c:pt idx="1316">
                  <c:v>41480</c:v>
                </c:pt>
                <c:pt idx="1317">
                  <c:v>41481</c:v>
                </c:pt>
                <c:pt idx="1318">
                  <c:v>41484</c:v>
                </c:pt>
                <c:pt idx="1319">
                  <c:v>41485</c:v>
                </c:pt>
                <c:pt idx="1320">
                  <c:v>41486</c:v>
                </c:pt>
                <c:pt idx="1321">
                  <c:v>41487</c:v>
                </c:pt>
                <c:pt idx="1322">
                  <c:v>41488</c:v>
                </c:pt>
                <c:pt idx="1323">
                  <c:v>41491</c:v>
                </c:pt>
                <c:pt idx="1324">
                  <c:v>41492</c:v>
                </c:pt>
                <c:pt idx="1325">
                  <c:v>41493</c:v>
                </c:pt>
                <c:pt idx="1326">
                  <c:v>41494</c:v>
                </c:pt>
                <c:pt idx="1327">
                  <c:v>41495</c:v>
                </c:pt>
                <c:pt idx="1328">
                  <c:v>41498</c:v>
                </c:pt>
                <c:pt idx="1329">
                  <c:v>41499</c:v>
                </c:pt>
                <c:pt idx="1330">
                  <c:v>41500</c:v>
                </c:pt>
                <c:pt idx="1331">
                  <c:v>41502</c:v>
                </c:pt>
                <c:pt idx="1332">
                  <c:v>41505</c:v>
                </c:pt>
                <c:pt idx="1333">
                  <c:v>41506</c:v>
                </c:pt>
                <c:pt idx="1334">
                  <c:v>41507</c:v>
                </c:pt>
                <c:pt idx="1335">
                  <c:v>41508</c:v>
                </c:pt>
                <c:pt idx="1336">
                  <c:v>41509</c:v>
                </c:pt>
                <c:pt idx="1337">
                  <c:v>41512</c:v>
                </c:pt>
                <c:pt idx="1338">
                  <c:v>41513</c:v>
                </c:pt>
                <c:pt idx="1339">
                  <c:v>41514</c:v>
                </c:pt>
                <c:pt idx="1340">
                  <c:v>41515</c:v>
                </c:pt>
                <c:pt idx="1341">
                  <c:v>41516</c:v>
                </c:pt>
                <c:pt idx="1342">
                  <c:v>41519</c:v>
                </c:pt>
                <c:pt idx="1343">
                  <c:v>41520</c:v>
                </c:pt>
                <c:pt idx="1344">
                  <c:v>41521</c:v>
                </c:pt>
                <c:pt idx="1345">
                  <c:v>41522</c:v>
                </c:pt>
                <c:pt idx="1346">
                  <c:v>41523</c:v>
                </c:pt>
                <c:pt idx="1347">
                  <c:v>41526</c:v>
                </c:pt>
                <c:pt idx="1348">
                  <c:v>41527</c:v>
                </c:pt>
                <c:pt idx="1349">
                  <c:v>41528</c:v>
                </c:pt>
                <c:pt idx="1350">
                  <c:v>41529</c:v>
                </c:pt>
                <c:pt idx="1351">
                  <c:v>41530</c:v>
                </c:pt>
                <c:pt idx="1352">
                  <c:v>41533</c:v>
                </c:pt>
                <c:pt idx="1353">
                  <c:v>41534</c:v>
                </c:pt>
                <c:pt idx="1354">
                  <c:v>41535</c:v>
                </c:pt>
                <c:pt idx="1355">
                  <c:v>41536</c:v>
                </c:pt>
                <c:pt idx="1356">
                  <c:v>41537</c:v>
                </c:pt>
                <c:pt idx="1357">
                  <c:v>41540</c:v>
                </c:pt>
                <c:pt idx="1358">
                  <c:v>41541</c:v>
                </c:pt>
                <c:pt idx="1359">
                  <c:v>41542</c:v>
                </c:pt>
                <c:pt idx="1360">
                  <c:v>41543</c:v>
                </c:pt>
                <c:pt idx="1361">
                  <c:v>41544</c:v>
                </c:pt>
                <c:pt idx="1362">
                  <c:v>41547</c:v>
                </c:pt>
                <c:pt idx="1363">
                  <c:v>41548</c:v>
                </c:pt>
                <c:pt idx="1364">
                  <c:v>41549</c:v>
                </c:pt>
                <c:pt idx="1365">
                  <c:v>41550</c:v>
                </c:pt>
                <c:pt idx="1366">
                  <c:v>41551</c:v>
                </c:pt>
                <c:pt idx="1367">
                  <c:v>41554</c:v>
                </c:pt>
                <c:pt idx="1368">
                  <c:v>41555</c:v>
                </c:pt>
                <c:pt idx="1369">
                  <c:v>41556</c:v>
                </c:pt>
                <c:pt idx="1370">
                  <c:v>41557</c:v>
                </c:pt>
                <c:pt idx="1371">
                  <c:v>41558</c:v>
                </c:pt>
                <c:pt idx="1372">
                  <c:v>41561</c:v>
                </c:pt>
                <c:pt idx="1373">
                  <c:v>41562</c:v>
                </c:pt>
                <c:pt idx="1374">
                  <c:v>41563</c:v>
                </c:pt>
                <c:pt idx="1375">
                  <c:v>41564</c:v>
                </c:pt>
                <c:pt idx="1376">
                  <c:v>41565</c:v>
                </c:pt>
                <c:pt idx="1377">
                  <c:v>41568</c:v>
                </c:pt>
                <c:pt idx="1378">
                  <c:v>41569</c:v>
                </c:pt>
                <c:pt idx="1379">
                  <c:v>41570</c:v>
                </c:pt>
                <c:pt idx="1380">
                  <c:v>41571</c:v>
                </c:pt>
                <c:pt idx="1381">
                  <c:v>41572</c:v>
                </c:pt>
                <c:pt idx="1382">
                  <c:v>41575</c:v>
                </c:pt>
                <c:pt idx="1383">
                  <c:v>41576</c:v>
                </c:pt>
                <c:pt idx="1384">
                  <c:v>41577</c:v>
                </c:pt>
                <c:pt idx="1385">
                  <c:v>41578</c:v>
                </c:pt>
                <c:pt idx="1386">
                  <c:v>41582</c:v>
                </c:pt>
                <c:pt idx="1387">
                  <c:v>41583</c:v>
                </c:pt>
                <c:pt idx="1388">
                  <c:v>41584</c:v>
                </c:pt>
                <c:pt idx="1389">
                  <c:v>41585</c:v>
                </c:pt>
                <c:pt idx="1390">
                  <c:v>41586</c:v>
                </c:pt>
                <c:pt idx="1391">
                  <c:v>41589</c:v>
                </c:pt>
                <c:pt idx="1392">
                  <c:v>41590</c:v>
                </c:pt>
                <c:pt idx="1393">
                  <c:v>41591</c:v>
                </c:pt>
                <c:pt idx="1394">
                  <c:v>41592</c:v>
                </c:pt>
                <c:pt idx="1395">
                  <c:v>41593</c:v>
                </c:pt>
                <c:pt idx="1396">
                  <c:v>41596</c:v>
                </c:pt>
                <c:pt idx="1397">
                  <c:v>41597</c:v>
                </c:pt>
                <c:pt idx="1398">
                  <c:v>41598</c:v>
                </c:pt>
                <c:pt idx="1399">
                  <c:v>41599</c:v>
                </c:pt>
                <c:pt idx="1400">
                  <c:v>41600</c:v>
                </c:pt>
                <c:pt idx="1401">
                  <c:v>41603</c:v>
                </c:pt>
                <c:pt idx="1402">
                  <c:v>41604</c:v>
                </c:pt>
                <c:pt idx="1403">
                  <c:v>41605</c:v>
                </c:pt>
                <c:pt idx="1404">
                  <c:v>41606</c:v>
                </c:pt>
                <c:pt idx="1405">
                  <c:v>41607</c:v>
                </c:pt>
                <c:pt idx="1406">
                  <c:v>41610</c:v>
                </c:pt>
                <c:pt idx="1407">
                  <c:v>41611</c:v>
                </c:pt>
                <c:pt idx="1408">
                  <c:v>41612</c:v>
                </c:pt>
                <c:pt idx="1409">
                  <c:v>41613</c:v>
                </c:pt>
                <c:pt idx="1410">
                  <c:v>41614</c:v>
                </c:pt>
                <c:pt idx="1411">
                  <c:v>41617</c:v>
                </c:pt>
                <c:pt idx="1412">
                  <c:v>41618</c:v>
                </c:pt>
                <c:pt idx="1413">
                  <c:v>41619</c:v>
                </c:pt>
                <c:pt idx="1414">
                  <c:v>41620</c:v>
                </c:pt>
                <c:pt idx="1415">
                  <c:v>41621</c:v>
                </c:pt>
                <c:pt idx="1416">
                  <c:v>41624</c:v>
                </c:pt>
                <c:pt idx="1417">
                  <c:v>41625</c:v>
                </c:pt>
                <c:pt idx="1418">
                  <c:v>41626</c:v>
                </c:pt>
                <c:pt idx="1419">
                  <c:v>41627</c:v>
                </c:pt>
                <c:pt idx="1420">
                  <c:v>41628</c:v>
                </c:pt>
                <c:pt idx="1421">
                  <c:v>41631</c:v>
                </c:pt>
                <c:pt idx="1422">
                  <c:v>41635</c:v>
                </c:pt>
                <c:pt idx="1423">
                  <c:v>41638</c:v>
                </c:pt>
                <c:pt idx="1424">
                  <c:v>41641</c:v>
                </c:pt>
                <c:pt idx="1425">
                  <c:v>41642</c:v>
                </c:pt>
                <c:pt idx="1426">
                  <c:v>41646</c:v>
                </c:pt>
                <c:pt idx="1427">
                  <c:v>41647</c:v>
                </c:pt>
                <c:pt idx="1428">
                  <c:v>41648</c:v>
                </c:pt>
                <c:pt idx="1429">
                  <c:v>41649</c:v>
                </c:pt>
                <c:pt idx="1430">
                  <c:v>41652</c:v>
                </c:pt>
                <c:pt idx="1431">
                  <c:v>41653</c:v>
                </c:pt>
                <c:pt idx="1432">
                  <c:v>41654</c:v>
                </c:pt>
                <c:pt idx="1433">
                  <c:v>41655</c:v>
                </c:pt>
                <c:pt idx="1434">
                  <c:v>41656</c:v>
                </c:pt>
                <c:pt idx="1435">
                  <c:v>41659</c:v>
                </c:pt>
                <c:pt idx="1436">
                  <c:v>41660</c:v>
                </c:pt>
                <c:pt idx="1437">
                  <c:v>41661</c:v>
                </c:pt>
                <c:pt idx="1438">
                  <c:v>41662</c:v>
                </c:pt>
                <c:pt idx="1439">
                  <c:v>41663</c:v>
                </c:pt>
                <c:pt idx="1440">
                  <c:v>41666</c:v>
                </c:pt>
                <c:pt idx="1441">
                  <c:v>41667</c:v>
                </c:pt>
                <c:pt idx="1442">
                  <c:v>41668</c:v>
                </c:pt>
                <c:pt idx="1443">
                  <c:v>41669</c:v>
                </c:pt>
                <c:pt idx="1444">
                  <c:v>41670</c:v>
                </c:pt>
                <c:pt idx="1445">
                  <c:v>41673</c:v>
                </c:pt>
                <c:pt idx="1446">
                  <c:v>41674</c:v>
                </c:pt>
                <c:pt idx="1447">
                  <c:v>41675</c:v>
                </c:pt>
                <c:pt idx="1448">
                  <c:v>41676</c:v>
                </c:pt>
                <c:pt idx="1449">
                  <c:v>41677</c:v>
                </c:pt>
                <c:pt idx="1450">
                  <c:v>41680</c:v>
                </c:pt>
                <c:pt idx="1451">
                  <c:v>41681</c:v>
                </c:pt>
                <c:pt idx="1452">
                  <c:v>41682</c:v>
                </c:pt>
                <c:pt idx="1453">
                  <c:v>41683</c:v>
                </c:pt>
                <c:pt idx="1454">
                  <c:v>41684</c:v>
                </c:pt>
                <c:pt idx="1455">
                  <c:v>41687</c:v>
                </c:pt>
                <c:pt idx="1456">
                  <c:v>41688</c:v>
                </c:pt>
                <c:pt idx="1457">
                  <c:v>41689</c:v>
                </c:pt>
                <c:pt idx="1458">
                  <c:v>41690</c:v>
                </c:pt>
                <c:pt idx="1459">
                  <c:v>41691</c:v>
                </c:pt>
                <c:pt idx="1460">
                  <c:v>41694</c:v>
                </c:pt>
                <c:pt idx="1461">
                  <c:v>41695</c:v>
                </c:pt>
                <c:pt idx="1462">
                  <c:v>41696</c:v>
                </c:pt>
                <c:pt idx="1463">
                  <c:v>41697</c:v>
                </c:pt>
                <c:pt idx="1464">
                  <c:v>41698</c:v>
                </c:pt>
                <c:pt idx="1465">
                  <c:v>41701</c:v>
                </c:pt>
                <c:pt idx="1466">
                  <c:v>41702</c:v>
                </c:pt>
                <c:pt idx="1467">
                  <c:v>41703</c:v>
                </c:pt>
                <c:pt idx="1468">
                  <c:v>41704</c:v>
                </c:pt>
                <c:pt idx="1469">
                  <c:v>41705</c:v>
                </c:pt>
                <c:pt idx="1470">
                  <c:v>41708</c:v>
                </c:pt>
                <c:pt idx="1471">
                  <c:v>41709</c:v>
                </c:pt>
                <c:pt idx="1472">
                  <c:v>41710</c:v>
                </c:pt>
                <c:pt idx="1473">
                  <c:v>41711</c:v>
                </c:pt>
                <c:pt idx="1474">
                  <c:v>41712</c:v>
                </c:pt>
                <c:pt idx="1475">
                  <c:v>41715</c:v>
                </c:pt>
                <c:pt idx="1476">
                  <c:v>41716</c:v>
                </c:pt>
                <c:pt idx="1477">
                  <c:v>41717</c:v>
                </c:pt>
                <c:pt idx="1478">
                  <c:v>41718</c:v>
                </c:pt>
                <c:pt idx="1479">
                  <c:v>41719</c:v>
                </c:pt>
                <c:pt idx="1480">
                  <c:v>41722</c:v>
                </c:pt>
                <c:pt idx="1481">
                  <c:v>41723</c:v>
                </c:pt>
                <c:pt idx="1482">
                  <c:v>41724</c:v>
                </c:pt>
                <c:pt idx="1483">
                  <c:v>41725</c:v>
                </c:pt>
                <c:pt idx="1484">
                  <c:v>41726</c:v>
                </c:pt>
                <c:pt idx="1485">
                  <c:v>41729</c:v>
                </c:pt>
                <c:pt idx="1486">
                  <c:v>41730</c:v>
                </c:pt>
                <c:pt idx="1487">
                  <c:v>41731</c:v>
                </c:pt>
                <c:pt idx="1488">
                  <c:v>41732</c:v>
                </c:pt>
                <c:pt idx="1489">
                  <c:v>41733</c:v>
                </c:pt>
                <c:pt idx="1490">
                  <c:v>41736</c:v>
                </c:pt>
                <c:pt idx="1491">
                  <c:v>41737</c:v>
                </c:pt>
                <c:pt idx="1492">
                  <c:v>41738</c:v>
                </c:pt>
                <c:pt idx="1493">
                  <c:v>41739</c:v>
                </c:pt>
                <c:pt idx="1494">
                  <c:v>41740</c:v>
                </c:pt>
                <c:pt idx="1495">
                  <c:v>41743</c:v>
                </c:pt>
                <c:pt idx="1496">
                  <c:v>41744</c:v>
                </c:pt>
                <c:pt idx="1497">
                  <c:v>41745</c:v>
                </c:pt>
                <c:pt idx="1498">
                  <c:v>41746</c:v>
                </c:pt>
                <c:pt idx="1499">
                  <c:v>41751</c:v>
                </c:pt>
                <c:pt idx="1500">
                  <c:v>41752</c:v>
                </c:pt>
                <c:pt idx="1501">
                  <c:v>41753</c:v>
                </c:pt>
                <c:pt idx="1502">
                  <c:v>41754</c:v>
                </c:pt>
                <c:pt idx="1503">
                  <c:v>41757</c:v>
                </c:pt>
                <c:pt idx="1504">
                  <c:v>41758</c:v>
                </c:pt>
                <c:pt idx="1505">
                  <c:v>41759</c:v>
                </c:pt>
                <c:pt idx="1506">
                  <c:v>41761</c:v>
                </c:pt>
                <c:pt idx="1507">
                  <c:v>41764</c:v>
                </c:pt>
                <c:pt idx="1508">
                  <c:v>41765</c:v>
                </c:pt>
                <c:pt idx="1509">
                  <c:v>41766</c:v>
                </c:pt>
                <c:pt idx="1510">
                  <c:v>41767</c:v>
                </c:pt>
                <c:pt idx="1511">
                  <c:v>41768</c:v>
                </c:pt>
                <c:pt idx="1512">
                  <c:v>41771</c:v>
                </c:pt>
                <c:pt idx="1513">
                  <c:v>41772</c:v>
                </c:pt>
                <c:pt idx="1514">
                  <c:v>41773</c:v>
                </c:pt>
                <c:pt idx="1515">
                  <c:v>41774</c:v>
                </c:pt>
                <c:pt idx="1516">
                  <c:v>41775</c:v>
                </c:pt>
                <c:pt idx="1517">
                  <c:v>41778</c:v>
                </c:pt>
                <c:pt idx="1518">
                  <c:v>41779</c:v>
                </c:pt>
                <c:pt idx="1519">
                  <c:v>41780</c:v>
                </c:pt>
                <c:pt idx="1520">
                  <c:v>41781</c:v>
                </c:pt>
                <c:pt idx="1521">
                  <c:v>41782</c:v>
                </c:pt>
                <c:pt idx="1522">
                  <c:v>41785</c:v>
                </c:pt>
                <c:pt idx="1523">
                  <c:v>41786</c:v>
                </c:pt>
                <c:pt idx="1524">
                  <c:v>41787</c:v>
                </c:pt>
                <c:pt idx="1525">
                  <c:v>41789</c:v>
                </c:pt>
                <c:pt idx="1526">
                  <c:v>41792</c:v>
                </c:pt>
                <c:pt idx="1527">
                  <c:v>41793</c:v>
                </c:pt>
                <c:pt idx="1528">
                  <c:v>41794</c:v>
                </c:pt>
                <c:pt idx="1529">
                  <c:v>41795</c:v>
                </c:pt>
                <c:pt idx="1530">
                  <c:v>41796</c:v>
                </c:pt>
                <c:pt idx="1531">
                  <c:v>41800</c:v>
                </c:pt>
                <c:pt idx="1532">
                  <c:v>41801</c:v>
                </c:pt>
                <c:pt idx="1533">
                  <c:v>41802</c:v>
                </c:pt>
                <c:pt idx="1534">
                  <c:v>41803</c:v>
                </c:pt>
                <c:pt idx="1535">
                  <c:v>41806</c:v>
                </c:pt>
                <c:pt idx="1536">
                  <c:v>41807</c:v>
                </c:pt>
                <c:pt idx="1537">
                  <c:v>41808</c:v>
                </c:pt>
                <c:pt idx="1538">
                  <c:v>41810</c:v>
                </c:pt>
                <c:pt idx="1539">
                  <c:v>41813</c:v>
                </c:pt>
                <c:pt idx="1540">
                  <c:v>41814</c:v>
                </c:pt>
                <c:pt idx="1541">
                  <c:v>41815</c:v>
                </c:pt>
                <c:pt idx="1542">
                  <c:v>41816</c:v>
                </c:pt>
                <c:pt idx="1543">
                  <c:v>41817</c:v>
                </c:pt>
                <c:pt idx="1544">
                  <c:v>41820</c:v>
                </c:pt>
                <c:pt idx="1545">
                  <c:v>41821</c:v>
                </c:pt>
                <c:pt idx="1546">
                  <c:v>41822</c:v>
                </c:pt>
                <c:pt idx="1547">
                  <c:v>41823</c:v>
                </c:pt>
                <c:pt idx="1548">
                  <c:v>41824</c:v>
                </c:pt>
                <c:pt idx="1549">
                  <c:v>41827</c:v>
                </c:pt>
                <c:pt idx="1550">
                  <c:v>41828</c:v>
                </c:pt>
                <c:pt idx="1551">
                  <c:v>41829</c:v>
                </c:pt>
                <c:pt idx="1552">
                  <c:v>41830</c:v>
                </c:pt>
                <c:pt idx="1553">
                  <c:v>41831</c:v>
                </c:pt>
                <c:pt idx="1554">
                  <c:v>41834</c:v>
                </c:pt>
                <c:pt idx="1555">
                  <c:v>41835</c:v>
                </c:pt>
                <c:pt idx="1556">
                  <c:v>41836</c:v>
                </c:pt>
                <c:pt idx="1557">
                  <c:v>41837</c:v>
                </c:pt>
                <c:pt idx="1558">
                  <c:v>41838</c:v>
                </c:pt>
                <c:pt idx="1559">
                  <c:v>41841</c:v>
                </c:pt>
                <c:pt idx="1560">
                  <c:v>41842</c:v>
                </c:pt>
                <c:pt idx="1561">
                  <c:v>41843</c:v>
                </c:pt>
                <c:pt idx="1562">
                  <c:v>41844</c:v>
                </c:pt>
                <c:pt idx="1563">
                  <c:v>41845</c:v>
                </c:pt>
                <c:pt idx="1564">
                  <c:v>41848</c:v>
                </c:pt>
                <c:pt idx="1565">
                  <c:v>41849</c:v>
                </c:pt>
                <c:pt idx="1566">
                  <c:v>41850</c:v>
                </c:pt>
                <c:pt idx="1567">
                  <c:v>41851</c:v>
                </c:pt>
                <c:pt idx="1568">
                  <c:v>41852</c:v>
                </c:pt>
                <c:pt idx="1569">
                  <c:v>41855</c:v>
                </c:pt>
                <c:pt idx="1570">
                  <c:v>41856</c:v>
                </c:pt>
                <c:pt idx="1571">
                  <c:v>41857</c:v>
                </c:pt>
                <c:pt idx="1572">
                  <c:v>41858</c:v>
                </c:pt>
                <c:pt idx="1573">
                  <c:v>41859</c:v>
                </c:pt>
                <c:pt idx="1574">
                  <c:v>41862</c:v>
                </c:pt>
                <c:pt idx="1575">
                  <c:v>41863</c:v>
                </c:pt>
                <c:pt idx="1576">
                  <c:v>41864</c:v>
                </c:pt>
                <c:pt idx="1577">
                  <c:v>41865</c:v>
                </c:pt>
                <c:pt idx="1578">
                  <c:v>41869</c:v>
                </c:pt>
                <c:pt idx="1579">
                  <c:v>41870</c:v>
                </c:pt>
                <c:pt idx="1580">
                  <c:v>41871</c:v>
                </c:pt>
                <c:pt idx="1581">
                  <c:v>41872</c:v>
                </c:pt>
                <c:pt idx="1582">
                  <c:v>41873</c:v>
                </c:pt>
                <c:pt idx="1583">
                  <c:v>41876</c:v>
                </c:pt>
                <c:pt idx="1584">
                  <c:v>41877</c:v>
                </c:pt>
                <c:pt idx="1585">
                  <c:v>41878</c:v>
                </c:pt>
                <c:pt idx="1586">
                  <c:v>41879</c:v>
                </c:pt>
                <c:pt idx="1587">
                  <c:v>41880</c:v>
                </c:pt>
                <c:pt idx="1588">
                  <c:v>41883</c:v>
                </c:pt>
                <c:pt idx="1589">
                  <c:v>41884</c:v>
                </c:pt>
                <c:pt idx="1590">
                  <c:v>41885</c:v>
                </c:pt>
                <c:pt idx="1591">
                  <c:v>41886</c:v>
                </c:pt>
                <c:pt idx="1592">
                  <c:v>41887</c:v>
                </c:pt>
                <c:pt idx="1593">
                  <c:v>41890</c:v>
                </c:pt>
                <c:pt idx="1594">
                  <c:v>41891</c:v>
                </c:pt>
                <c:pt idx="1595">
                  <c:v>41892</c:v>
                </c:pt>
                <c:pt idx="1596">
                  <c:v>41893</c:v>
                </c:pt>
                <c:pt idx="1597">
                  <c:v>41894</c:v>
                </c:pt>
              </c:numCache>
            </c:numRef>
          </c:xVal>
          <c:yVal>
            <c:numRef>
              <c:f>LinieWerte!Werte3</c:f>
              <c:numCache>
                <c:formatCode>General</c:formatCode>
                <c:ptCount val="1598"/>
                <c:pt idx="0">
                  <c:v>100</c:v>
                </c:pt>
                <c:pt idx="1">
                  <c:v>99.875413763741278</c:v>
                </c:pt>
                <c:pt idx="2">
                  <c:v>99.958465511493742</c:v>
                </c:pt>
                <c:pt idx="3">
                  <c:v>99.591413192227165</c:v>
                </c:pt>
                <c:pt idx="4">
                  <c:v>99.154313790089304</c:v>
                </c:pt>
                <c:pt idx="5">
                  <c:v>99.547413459584533</c:v>
                </c:pt>
                <c:pt idx="6">
                  <c:v>99.566453643865174</c:v>
                </c:pt>
                <c:pt idx="7">
                  <c:v>99.320551794493696</c:v>
                </c:pt>
                <c:pt idx="8">
                  <c:v>99.188600629243012</c:v>
                </c:pt>
                <c:pt idx="9">
                  <c:v>99.308862187430549</c:v>
                </c:pt>
                <c:pt idx="10">
                  <c:v>99.149047912449575</c:v>
                </c:pt>
                <c:pt idx="11">
                  <c:v>99.51991318428081</c:v>
                </c:pt>
                <c:pt idx="12">
                  <c:v>99.570183613519148</c:v>
                </c:pt>
                <c:pt idx="13">
                  <c:v>99.010290638834789</c:v>
                </c:pt>
                <c:pt idx="14">
                  <c:v>99.320606003448304</c:v>
                </c:pt>
                <c:pt idx="15">
                  <c:v>99.450872678093361</c:v>
                </c:pt>
                <c:pt idx="16">
                  <c:v>100.02173440609783</c:v>
                </c:pt>
                <c:pt idx="17">
                  <c:v>100.22203411014257</c:v>
                </c:pt>
                <c:pt idx="18">
                  <c:v>100.54594745287409</c:v>
                </c:pt>
                <c:pt idx="19">
                  <c:v>101.32655393689855</c:v>
                </c:pt>
                <c:pt idx="20">
                  <c:v>101.3873982127008</c:v>
                </c:pt>
                <c:pt idx="21">
                  <c:v>101.4576550823496</c:v>
                </c:pt>
                <c:pt idx="22">
                  <c:v>101.75829759748447</c:v>
                </c:pt>
                <c:pt idx="23">
                  <c:v>101.45848867247234</c:v>
                </c:pt>
                <c:pt idx="24">
                  <c:v>102.16886951486926</c:v>
                </c:pt>
                <c:pt idx="25">
                  <c:v>102.45986086068528</c:v>
                </c:pt>
                <c:pt idx="26">
                  <c:v>102.01000877153369</c:v>
                </c:pt>
                <c:pt idx="27">
                  <c:v>101.6901871200716</c:v>
                </c:pt>
                <c:pt idx="28">
                  <c:v>101.67043146216569</c:v>
                </c:pt>
                <c:pt idx="29">
                  <c:v>102.21127586211564</c:v>
                </c:pt>
                <c:pt idx="30">
                  <c:v>102.17385428119752</c:v>
                </c:pt>
                <c:pt idx="31">
                  <c:v>101.84402510177212</c:v>
                </c:pt>
                <c:pt idx="32">
                  <c:v>100.4441823736163</c:v>
                </c:pt>
                <c:pt idx="33">
                  <c:v>100.21483563829968</c:v>
                </c:pt>
                <c:pt idx="34">
                  <c:v>99.854980201898641</c:v>
                </c:pt>
                <c:pt idx="35">
                  <c:v>99.945244503911312</c:v>
                </c:pt>
                <c:pt idx="36">
                  <c:v>99.905913126744096</c:v>
                </c:pt>
                <c:pt idx="37">
                  <c:v>99.724090957298529</c:v>
                </c:pt>
                <c:pt idx="38">
                  <c:v>100.20471889702642</c:v>
                </c:pt>
                <c:pt idx="39">
                  <c:v>100.33499487243603</c:v>
                </c:pt>
                <c:pt idx="40">
                  <c:v>99.645081766447902</c:v>
                </c:pt>
                <c:pt idx="41">
                  <c:v>99.865378493840709</c:v>
                </c:pt>
                <c:pt idx="42">
                  <c:v>99.34552253560642</c:v>
                </c:pt>
                <c:pt idx="43">
                  <c:v>98.575999090636842</c:v>
                </c:pt>
                <c:pt idx="44">
                  <c:v>97.796032969060207</c:v>
                </c:pt>
                <c:pt idx="45">
                  <c:v>97.516216340665622</c:v>
                </c:pt>
                <c:pt idx="46">
                  <c:v>96.716207348543634</c:v>
                </c:pt>
                <c:pt idx="47">
                  <c:v>96.486376628229053</c:v>
                </c:pt>
                <c:pt idx="48">
                  <c:v>96.537139237143492</c:v>
                </c:pt>
                <c:pt idx="49">
                  <c:v>96.707427128787742</c:v>
                </c:pt>
                <c:pt idx="50">
                  <c:v>96.757707909184859</c:v>
                </c:pt>
                <c:pt idx="51">
                  <c:v>96.497871359711937</c:v>
                </c:pt>
                <c:pt idx="52">
                  <c:v>95.927980517138991</c:v>
                </c:pt>
                <c:pt idx="53">
                  <c:v>95.539395942572142</c:v>
                </c:pt>
                <c:pt idx="54">
                  <c:v>95.649678452265562</c:v>
                </c:pt>
                <c:pt idx="55">
                  <c:v>95.419828555178185</c:v>
                </c:pt>
                <c:pt idx="56">
                  <c:v>95.570146776505354</c:v>
                </c:pt>
                <c:pt idx="57">
                  <c:v>95.080782955500226</c:v>
                </c:pt>
                <c:pt idx="58">
                  <c:v>94.899212805919746</c:v>
                </c:pt>
                <c:pt idx="59">
                  <c:v>94.279269472954653</c:v>
                </c:pt>
                <c:pt idx="60">
                  <c:v>93.94943054773789</c:v>
                </c:pt>
                <c:pt idx="61">
                  <c:v>92.909322020401831</c:v>
                </c:pt>
                <c:pt idx="62">
                  <c:v>93.439545123225372</c:v>
                </c:pt>
                <c:pt idx="63">
                  <c:v>93.920331577878883</c:v>
                </c:pt>
                <c:pt idx="64">
                  <c:v>94.440718693477635</c:v>
                </c:pt>
                <c:pt idx="65">
                  <c:v>94.5909804035294</c:v>
                </c:pt>
                <c:pt idx="66">
                  <c:v>94.471162817451216</c:v>
                </c:pt>
                <c:pt idx="67">
                  <c:v>94.381354205434675</c:v>
                </c:pt>
                <c:pt idx="68">
                  <c:v>93.691732185883367</c:v>
                </c:pt>
                <c:pt idx="69">
                  <c:v>93.801998229714286</c:v>
                </c:pt>
                <c:pt idx="70">
                  <c:v>93.312012396662809</c:v>
                </c:pt>
                <c:pt idx="71">
                  <c:v>93.842406861469271</c:v>
                </c:pt>
                <c:pt idx="72">
                  <c:v>93.902654155980414</c:v>
                </c:pt>
                <c:pt idx="73">
                  <c:v>93.123022732473714</c:v>
                </c:pt>
                <c:pt idx="74">
                  <c:v>92.74310032329609</c:v>
                </c:pt>
                <c:pt idx="75">
                  <c:v>92.923370754755652</c:v>
                </c:pt>
                <c:pt idx="76">
                  <c:v>93.11431691162322</c:v>
                </c:pt>
                <c:pt idx="77">
                  <c:v>93.394629685269706</c:v>
                </c:pt>
                <c:pt idx="78">
                  <c:v>93.235203196304397</c:v>
                </c:pt>
                <c:pt idx="79">
                  <c:v>93.275409552600465</c:v>
                </c:pt>
                <c:pt idx="80">
                  <c:v>94.225978834150624</c:v>
                </c:pt>
                <c:pt idx="81">
                  <c:v>95.217592293254242</c:v>
                </c:pt>
                <c:pt idx="82">
                  <c:v>95.319316565893473</c:v>
                </c:pt>
                <c:pt idx="83">
                  <c:v>95.204343678287671</c:v>
                </c:pt>
                <c:pt idx="84">
                  <c:v>94.925839164162696</c:v>
                </c:pt>
                <c:pt idx="85">
                  <c:v>95.82791654013316</c:v>
                </c:pt>
                <c:pt idx="86">
                  <c:v>96.099608666272175</c:v>
                </c:pt>
                <c:pt idx="87">
                  <c:v>96.241319493465951</c:v>
                </c:pt>
                <c:pt idx="88">
                  <c:v>97.187347984457674</c:v>
                </c:pt>
                <c:pt idx="89">
                  <c:v>97.45921697640749</c:v>
                </c:pt>
                <c:pt idx="90">
                  <c:v>97.64105752902779</c:v>
                </c:pt>
                <c:pt idx="91">
                  <c:v>97.57269947416458</c:v>
                </c:pt>
                <c:pt idx="92">
                  <c:v>98.290041309630197</c:v>
                </c:pt>
                <c:pt idx="93">
                  <c:v>98.241734962814547</c:v>
                </c:pt>
                <c:pt idx="94">
                  <c:v>97.673016764020161</c:v>
                </c:pt>
                <c:pt idx="95">
                  <c:v>98.045012569208779</c:v>
                </c:pt>
                <c:pt idx="96">
                  <c:v>97.436240881003741</c:v>
                </c:pt>
                <c:pt idx="97">
                  <c:v>97.591430954398348</c:v>
                </c:pt>
                <c:pt idx="98">
                  <c:v>97.92340944430309</c:v>
                </c:pt>
                <c:pt idx="99">
                  <c:v>98.125308341639439</c:v>
                </c:pt>
                <c:pt idx="100">
                  <c:v>97.787525416772098</c:v>
                </c:pt>
                <c:pt idx="101">
                  <c:v>98.099972937967522</c:v>
                </c:pt>
                <c:pt idx="102">
                  <c:v>98.051852141203511</c:v>
                </c:pt>
                <c:pt idx="103">
                  <c:v>98.433927572047708</c:v>
                </c:pt>
                <c:pt idx="104">
                  <c:v>98.116029900138969</c:v>
                </c:pt>
                <c:pt idx="105">
                  <c:v>98.097723289673226</c:v>
                </c:pt>
                <c:pt idx="106">
                  <c:v>97.659027918110709</c:v>
                </c:pt>
                <c:pt idx="107">
                  <c:v>98.244652890310121</c:v>
                </c:pt>
                <c:pt idx="108">
                  <c:v>98.586773382017029</c:v>
                </c:pt>
                <c:pt idx="109">
                  <c:v>98.057915093979886</c:v>
                </c:pt>
                <c:pt idx="110">
                  <c:v>98.059629013346225</c:v>
                </c:pt>
                <c:pt idx="111">
                  <c:v>98.111614615076562</c:v>
                </c:pt>
                <c:pt idx="112">
                  <c:v>97.316051765289771</c:v>
                </c:pt>
                <c:pt idx="113">
                  <c:v>96.456712128446839</c:v>
                </c:pt>
                <c:pt idx="114">
                  <c:v>96.198103552672109</c:v>
                </c:pt>
                <c:pt idx="115">
                  <c:v>94.477642799317934</c:v>
                </c:pt>
                <c:pt idx="116">
                  <c:v>94.489212710265406</c:v>
                </c:pt>
                <c:pt idx="117">
                  <c:v>94.875098335748135</c:v>
                </c:pt>
                <c:pt idx="118">
                  <c:v>93.324712937089913</c:v>
                </c:pt>
                <c:pt idx="119">
                  <c:v>92.465361564578245</c:v>
                </c:pt>
                <c:pt idx="120">
                  <c:v>92.947630739060131</c:v>
                </c:pt>
                <c:pt idx="121">
                  <c:v>92.49865666939003</c:v>
                </c:pt>
                <c:pt idx="122">
                  <c:v>92.694193674340241</c:v>
                </c:pt>
                <c:pt idx="123">
                  <c:v>91.506121936979667</c:v>
                </c:pt>
                <c:pt idx="124">
                  <c:v>92.358932345510183</c:v>
                </c:pt>
                <c:pt idx="125">
                  <c:v>92.520821638685433</c:v>
                </c:pt>
                <c:pt idx="126">
                  <c:v>91.751343172757075</c:v>
                </c:pt>
                <c:pt idx="127">
                  <c:v>91.025278626291069</c:v>
                </c:pt>
                <c:pt idx="128">
                  <c:v>89.995337338170444</c:v>
                </c:pt>
                <c:pt idx="129">
                  <c:v>88.003926378673356</c:v>
                </c:pt>
                <c:pt idx="130">
                  <c:v>85.932440385914134</c:v>
                </c:pt>
                <c:pt idx="131">
                  <c:v>83.450012884698623</c:v>
                </c:pt>
                <c:pt idx="132">
                  <c:v>80.840093771066535</c:v>
                </c:pt>
                <c:pt idx="133">
                  <c:v>82.574342668408661</c:v>
                </c:pt>
                <c:pt idx="134">
                  <c:v>83.367140573708454</c:v>
                </c:pt>
                <c:pt idx="135">
                  <c:v>80.794331707627322</c:v>
                </c:pt>
                <c:pt idx="136">
                  <c:v>80.665519846047715</c:v>
                </c:pt>
                <c:pt idx="137">
                  <c:v>80.779869042578227</c:v>
                </c:pt>
                <c:pt idx="138">
                  <c:v>82.273940406885856</c:v>
                </c:pt>
                <c:pt idx="139">
                  <c:v>81.764357222793819</c:v>
                </c:pt>
                <c:pt idx="140">
                  <c:v>80.81407309620424</c:v>
                </c:pt>
                <c:pt idx="141">
                  <c:v>80.384835063933409</c:v>
                </c:pt>
                <c:pt idx="142">
                  <c:v>78.807904653841106</c:v>
                </c:pt>
                <c:pt idx="143">
                  <c:v>77.616961493409079</c:v>
                </c:pt>
                <c:pt idx="144">
                  <c:v>80.133161438916645</c:v>
                </c:pt>
                <c:pt idx="145">
                  <c:v>80.284305041393338</c:v>
                </c:pt>
                <c:pt idx="146">
                  <c:v>81.565819500976176</c:v>
                </c:pt>
                <c:pt idx="147">
                  <c:v>81.379779991966558</c:v>
                </c:pt>
                <c:pt idx="148">
                  <c:v>81.872156676040049</c:v>
                </c:pt>
                <c:pt idx="149">
                  <c:v>83.446747427305311</c:v>
                </c:pt>
                <c:pt idx="150">
                  <c:v>82.977282898673536</c:v>
                </c:pt>
                <c:pt idx="151">
                  <c:v>81.435574861480518</c:v>
                </c:pt>
                <c:pt idx="152">
                  <c:v>82.151363878187851</c:v>
                </c:pt>
                <c:pt idx="153">
                  <c:v>82.283083745955324</c:v>
                </c:pt>
                <c:pt idx="154">
                  <c:v>81.623145369113985</c:v>
                </c:pt>
                <c:pt idx="155">
                  <c:v>80.592345737159491</c:v>
                </c:pt>
                <c:pt idx="156">
                  <c:v>81.164994383648718</c:v>
                </c:pt>
                <c:pt idx="157">
                  <c:v>80.698230994944922</c:v>
                </c:pt>
                <c:pt idx="158">
                  <c:v>79.917898176189851</c:v>
                </c:pt>
                <c:pt idx="159">
                  <c:v>79.899276369829352</c:v>
                </c:pt>
                <c:pt idx="160">
                  <c:v>78.78818621387758</c:v>
                </c:pt>
                <c:pt idx="161">
                  <c:v>77.656949659954449</c:v>
                </c:pt>
                <c:pt idx="162">
                  <c:v>78.412702303139</c:v>
                </c:pt>
                <c:pt idx="163">
                  <c:v>79.446485341256079</c:v>
                </c:pt>
                <c:pt idx="164">
                  <c:v>80.053023722056366</c:v>
                </c:pt>
                <c:pt idx="165">
                  <c:v>81.046816693559208</c:v>
                </c:pt>
                <c:pt idx="166">
                  <c:v>81.341152556674373</c:v>
                </c:pt>
                <c:pt idx="167">
                  <c:v>81.974528904000593</c:v>
                </c:pt>
                <c:pt idx="168">
                  <c:v>80.592475732257554</c:v>
                </c:pt>
                <c:pt idx="169">
                  <c:v>81.5462737217061</c:v>
                </c:pt>
                <c:pt idx="170">
                  <c:v>82.269540579433766</c:v>
                </c:pt>
                <c:pt idx="171">
                  <c:v>81.569125201448415</c:v>
                </c:pt>
                <c:pt idx="172">
                  <c:v>82.507279676491507</c:v>
                </c:pt>
                <c:pt idx="173">
                  <c:v>82.037464796694167</c:v>
                </c:pt>
                <c:pt idx="174">
                  <c:v>82.49010580572245</c:v>
                </c:pt>
                <c:pt idx="175">
                  <c:v>81.709451311051495</c:v>
                </c:pt>
                <c:pt idx="176">
                  <c:v>80.981724509545415</c:v>
                </c:pt>
                <c:pt idx="177">
                  <c:v>80.93297090541796</c:v>
                </c:pt>
                <c:pt idx="178">
                  <c:v>81.957216393847759</c:v>
                </c:pt>
                <c:pt idx="179">
                  <c:v>82.209519310566904</c:v>
                </c:pt>
                <c:pt idx="180">
                  <c:v>81.258255592255068</c:v>
                </c:pt>
                <c:pt idx="181">
                  <c:v>81.7543462490748</c:v>
                </c:pt>
                <c:pt idx="182">
                  <c:v>81.725684255837805</c:v>
                </c:pt>
                <c:pt idx="183">
                  <c:v>81.583796222267935</c:v>
                </c:pt>
                <c:pt idx="184">
                  <c:v>81.511078973967315</c:v>
                </c:pt>
                <c:pt idx="185">
                  <c:v>82.607181157043811</c:v>
                </c:pt>
                <c:pt idx="186">
                  <c:v>83.504105146401756</c:v>
                </c:pt>
                <c:pt idx="187">
                  <c:v>84.169158491815637</c:v>
                </c:pt>
                <c:pt idx="188">
                  <c:v>83.227708277737776</c:v>
                </c:pt>
                <c:pt idx="189">
                  <c:v>83.209089500401703</c:v>
                </c:pt>
                <c:pt idx="190">
                  <c:v>83.281778239431375</c:v>
                </c:pt>
                <c:pt idx="191">
                  <c:v>82.972314025104367</c:v>
                </c:pt>
                <c:pt idx="192">
                  <c:v>82.382020224876371</c:v>
                </c:pt>
                <c:pt idx="193">
                  <c:v>81.520823024898647</c:v>
                </c:pt>
                <c:pt idx="194">
                  <c:v>81.171540748857254</c:v>
                </c:pt>
                <c:pt idx="195">
                  <c:v>81.336364206394876</c:v>
                </c:pt>
                <c:pt idx="196">
                  <c:v>81.097121241580609</c:v>
                </c:pt>
                <c:pt idx="197">
                  <c:v>79.854549661511939</c:v>
                </c:pt>
                <c:pt idx="198">
                  <c:v>80.217264871586593</c:v>
                </c:pt>
                <c:pt idx="199">
                  <c:v>79.386315415714478</c:v>
                </c:pt>
                <c:pt idx="200">
                  <c:v>78.547649421865103</c:v>
                </c:pt>
                <c:pt idx="201">
                  <c:v>78.43876910273184</c:v>
                </c:pt>
                <c:pt idx="202">
                  <c:v>79.423623660392678</c:v>
                </c:pt>
                <c:pt idx="203">
                  <c:v>80.860389087538437</c:v>
                </c:pt>
                <c:pt idx="204">
                  <c:v>80.346587325722126</c:v>
                </c:pt>
                <c:pt idx="205">
                  <c:v>79.496127207024188</c:v>
                </c:pt>
                <c:pt idx="206">
                  <c:v>79.427745050975332</c:v>
                </c:pt>
                <c:pt idx="207">
                  <c:v>79.439288342364122</c:v>
                </c:pt>
                <c:pt idx="208">
                  <c:v>79.762002058642565</c:v>
                </c:pt>
                <c:pt idx="209">
                  <c:v>80.084975116752446</c:v>
                </c:pt>
                <c:pt idx="210">
                  <c:v>80.842043331350283</c:v>
                </c:pt>
                <c:pt idx="211">
                  <c:v>80.542452774865652</c:v>
                </c:pt>
                <c:pt idx="212">
                  <c:v>79.68072573201961</c:v>
                </c:pt>
                <c:pt idx="213">
                  <c:v>80.314627778965843</c:v>
                </c:pt>
                <c:pt idx="214">
                  <c:v>80.416824631425328</c:v>
                </c:pt>
                <c:pt idx="215">
                  <c:v>79.939260011409303</c:v>
                </c:pt>
                <c:pt idx="216">
                  <c:v>80.031144234904048</c:v>
                </c:pt>
                <c:pt idx="217">
                  <c:v>78.98868268734833</c:v>
                </c:pt>
                <c:pt idx="218">
                  <c:v>78.548364803354573</c:v>
                </c:pt>
                <c:pt idx="219">
                  <c:v>77.977864664470886</c:v>
                </c:pt>
                <c:pt idx="220">
                  <c:v>77.449928404217403</c:v>
                </c:pt>
                <c:pt idx="221">
                  <c:v>76.738533809938602</c:v>
                </c:pt>
                <c:pt idx="222">
                  <c:v>77.082985062100136</c:v>
                </c:pt>
                <c:pt idx="223">
                  <c:v>76.994080606508277</c:v>
                </c:pt>
                <c:pt idx="224">
                  <c:v>76.264570036279807</c:v>
                </c:pt>
                <c:pt idx="225">
                  <c:v>76.157349566066387</c:v>
                </c:pt>
                <c:pt idx="226">
                  <c:v>75.02406730157881</c:v>
                </c:pt>
                <c:pt idx="227">
                  <c:v>74.473130097332628</c:v>
                </c:pt>
                <c:pt idx="228">
                  <c:v>74.926443775172018</c:v>
                </c:pt>
                <c:pt idx="229">
                  <c:v>74.536437758601139</c:v>
                </c:pt>
                <c:pt idx="230">
                  <c:v>74.540405909320427</c:v>
                </c:pt>
                <c:pt idx="231">
                  <c:v>73.899034261798036</c:v>
                </c:pt>
                <c:pt idx="232">
                  <c:v>75.196021345779485</c:v>
                </c:pt>
                <c:pt idx="233">
                  <c:v>75.227560069675874</c:v>
                </c:pt>
                <c:pt idx="234">
                  <c:v>76.173328227876283</c:v>
                </c:pt>
                <c:pt idx="235">
                  <c:v>76.639428693393612</c:v>
                </c:pt>
                <c:pt idx="236">
                  <c:v>76.932298306455962</c:v>
                </c:pt>
                <c:pt idx="237">
                  <c:v>77.27526010862023</c:v>
                </c:pt>
                <c:pt idx="238">
                  <c:v>77.527834042215645</c:v>
                </c:pt>
                <c:pt idx="239">
                  <c:v>78.182525825849339</c:v>
                </c:pt>
                <c:pt idx="240">
                  <c:v>78.327285019344401</c:v>
                </c:pt>
                <c:pt idx="241">
                  <c:v>80.096832409723049</c:v>
                </c:pt>
                <c:pt idx="242">
                  <c:v>79.686457603978567</c:v>
                </c:pt>
                <c:pt idx="243">
                  <c:v>79.979307969231854</c:v>
                </c:pt>
                <c:pt idx="244">
                  <c:v>80.965660216554355</c:v>
                </c:pt>
                <c:pt idx="245">
                  <c:v>80.82903460548539</c:v>
                </c:pt>
                <c:pt idx="246">
                  <c:v>79.190853431223218</c:v>
                </c:pt>
                <c:pt idx="247">
                  <c:v>79.765378269882362</c:v>
                </c:pt>
                <c:pt idx="248">
                  <c:v>80.550576729503945</c:v>
                </c:pt>
                <c:pt idx="249">
                  <c:v>81.466680468259867</c:v>
                </c:pt>
                <c:pt idx="250">
                  <c:v>81.410136811927245</c:v>
                </c:pt>
                <c:pt idx="251">
                  <c:v>81.462180530537125</c:v>
                </c:pt>
                <c:pt idx="252">
                  <c:v>81.152076891504819</c:v>
                </c:pt>
                <c:pt idx="253">
                  <c:v>81.475666611743947</c:v>
                </c:pt>
                <c:pt idx="254">
                  <c:v>82.728912421160956</c:v>
                </c:pt>
                <c:pt idx="255">
                  <c:v>83.092242806031351</c:v>
                </c:pt>
                <c:pt idx="256">
                  <c:v>83.505842431690041</c:v>
                </c:pt>
                <c:pt idx="257">
                  <c:v>84.040340585733276</c:v>
                </c:pt>
                <c:pt idx="258">
                  <c:v>84.276065313506095</c:v>
                </c:pt>
                <c:pt idx="259">
                  <c:v>83.694693072780296</c:v>
                </c:pt>
                <c:pt idx="260">
                  <c:v>83.877184650047028</c:v>
                </c:pt>
                <c:pt idx="261">
                  <c:v>83.406340771919318</c:v>
                </c:pt>
                <c:pt idx="262">
                  <c:v>83.679555279714847</c:v>
                </c:pt>
                <c:pt idx="263">
                  <c:v>84.669070886944695</c:v>
                </c:pt>
                <c:pt idx="264">
                  <c:v>84.761193249109866</c:v>
                </c:pt>
                <c:pt idx="265">
                  <c:v>84.350944966347214</c:v>
                </c:pt>
                <c:pt idx="266">
                  <c:v>85.126877101527455</c:v>
                </c:pt>
                <c:pt idx="267">
                  <c:v>85.836542838410367</c:v>
                </c:pt>
                <c:pt idx="268">
                  <c:v>86.582107439845245</c:v>
                </c:pt>
                <c:pt idx="269">
                  <c:v>86.935603169625892</c:v>
                </c:pt>
                <c:pt idx="270">
                  <c:v>87.530415382374898</c:v>
                </c:pt>
                <c:pt idx="271">
                  <c:v>87.280958980738703</c:v>
                </c:pt>
                <c:pt idx="272">
                  <c:v>87.908988003550562</c:v>
                </c:pt>
                <c:pt idx="273">
                  <c:v>87.69948255315704</c:v>
                </c:pt>
                <c:pt idx="274">
                  <c:v>87.439688254914316</c:v>
                </c:pt>
                <c:pt idx="275">
                  <c:v>87.029049158556674</c:v>
                </c:pt>
                <c:pt idx="276">
                  <c:v>87.091277880502773</c:v>
                </c:pt>
                <c:pt idx="277">
                  <c:v>87.115998757203755</c:v>
                </c:pt>
                <c:pt idx="278">
                  <c:v>88.103131908688653</c:v>
                </c:pt>
                <c:pt idx="279">
                  <c:v>88.356325614279584</c:v>
                </c:pt>
                <c:pt idx="280">
                  <c:v>88.339667194636021</c:v>
                </c:pt>
                <c:pt idx="281">
                  <c:v>87.932022906501288</c:v>
                </c:pt>
                <c:pt idx="282">
                  <c:v>87.733476520706148</c:v>
                </c:pt>
                <c:pt idx="283">
                  <c:v>88.308421831440342</c:v>
                </c:pt>
                <c:pt idx="284">
                  <c:v>87.867530796824894</c:v>
                </c:pt>
                <c:pt idx="285">
                  <c:v>87.991870729739375</c:v>
                </c:pt>
                <c:pt idx="286">
                  <c:v>89.463774263365124</c:v>
                </c:pt>
                <c:pt idx="287">
                  <c:v>89.596197889862651</c:v>
                </c:pt>
                <c:pt idx="288">
                  <c:v>89.567652812291357</c:v>
                </c:pt>
                <c:pt idx="289">
                  <c:v>89.177144654286536</c:v>
                </c:pt>
                <c:pt idx="290">
                  <c:v>88.990708074761287</c:v>
                </c:pt>
                <c:pt idx="291">
                  <c:v>89.233713595997529</c:v>
                </c:pt>
                <c:pt idx="292">
                  <c:v>89.607473978710473</c:v>
                </c:pt>
                <c:pt idx="293">
                  <c:v>89.82187132888015</c:v>
                </c:pt>
                <c:pt idx="294">
                  <c:v>90.213263187354485</c:v>
                </c:pt>
                <c:pt idx="295">
                  <c:v>89.828117772869334</c:v>
                </c:pt>
                <c:pt idx="296">
                  <c:v>89.056253440438482</c:v>
                </c:pt>
                <c:pt idx="297">
                  <c:v>89.047613966333756</c:v>
                </c:pt>
                <c:pt idx="298">
                  <c:v>88.896487487610614</c:v>
                </c:pt>
                <c:pt idx="299">
                  <c:v>89.501570987022518</c:v>
                </c:pt>
                <c:pt idx="300">
                  <c:v>88.739794895200205</c:v>
                </c:pt>
                <c:pt idx="301">
                  <c:v>88.263639567012774</c:v>
                </c:pt>
                <c:pt idx="302">
                  <c:v>88.916559141410332</c:v>
                </c:pt>
                <c:pt idx="303">
                  <c:v>89.82395691727389</c:v>
                </c:pt>
                <c:pt idx="304">
                  <c:v>90.053033351975316</c:v>
                </c:pt>
                <c:pt idx="305">
                  <c:v>90.461095119885599</c:v>
                </c:pt>
                <c:pt idx="306">
                  <c:v>90.391396545220587</c:v>
                </c:pt>
                <c:pt idx="307">
                  <c:v>90.728879188693355</c:v>
                </c:pt>
                <c:pt idx="308">
                  <c:v>90.394519809155895</c:v>
                </c:pt>
                <c:pt idx="309">
                  <c:v>90.358474410066833</c:v>
                </c:pt>
                <c:pt idx="310">
                  <c:v>90.329493657826603</c:v>
                </c:pt>
                <c:pt idx="311">
                  <c:v>89.679471895129467</c:v>
                </c:pt>
                <c:pt idx="312">
                  <c:v>89.406134105678206</c:v>
                </c:pt>
                <c:pt idx="313">
                  <c:v>89.366955466400739</c:v>
                </c:pt>
                <c:pt idx="314">
                  <c:v>89.249376821955082</c:v>
                </c:pt>
                <c:pt idx="315">
                  <c:v>89.739609985811953</c:v>
                </c:pt>
                <c:pt idx="316">
                  <c:v>90.056769134685581</c:v>
                </c:pt>
                <c:pt idx="317">
                  <c:v>90.812297960783837</c:v>
                </c:pt>
                <c:pt idx="318">
                  <c:v>91.373904596466431</c:v>
                </c:pt>
                <c:pt idx="319">
                  <c:v>91.419328388012786</c:v>
                </c:pt>
                <c:pt idx="320">
                  <c:v>91.818083444829242</c:v>
                </c:pt>
                <c:pt idx="321">
                  <c:v>92.562992530899336</c:v>
                </c:pt>
                <c:pt idx="322">
                  <c:v>92.625679946087018</c:v>
                </c:pt>
                <c:pt idx="323">
                  <c:v>93.085520053015202</c:v>
                </c:pt>
                <c:pt idx="324">
                  <c:v>93.446741025455495</c:v>
                </c:pt>
                <c:pt idx="325">
                  <c:v>93.753867067127459</c:v>
                </c:pt>
                <c:pt idx="326">
                  <c:v>93.989715495865681</c:v>
                </c:pt>
                <c:pt idx="327">
                  <c:v>94.11353827148406</c:v>
                </c:pt>
                <c:pt idx="328">
                  <c:v>94.836703149156634</c:v>
                </c:pt>
                <c:pt idx="329">
                  <c:v>95.778560102961677</c:v>
                </c:pt>
                <c:pt idx="330">
                  <c:v>96.14686632074725</c:v>
                </c:pt>
                <c:pt idx="331">
                  <c:v>96.3624088486104</c:v>
                </c:pt>
                <c:pt idx="332">
                  <c:v>96.190922217408911</c:v>
                </c:pt>
                <c:pt idx="333">
                  <c:v>96.162029986531735</c:v>
                </c:pt>
                <c:pt idx="334">
                  <c:v>96.127356922686218</c:v>
                </c:pt>
                <c:pt idx="335">
                  <c:v>96.323126308393981</c:v>
                </c:pt>
                <c:pt idx="336">
                  <c:v>95.867091570875601</c:v>
                </c:pt>
                <c:pt idx="337">
                  <c:v>96.073168344491009</c:v>
                </c:pt>
                <c:pt idx="338">
                  <c:v>96.606641095416308</c:v>
                </c:pt>
                <c:pt idx="339">
                  <c:v>97.356116825357205</c:v>
                </c:pt>
                <c:pt idx="340">
                  <c:v>97.103767382110519</c:v>
                </c:pt>
                <c:pt idx="341">
                  <c:v>97.30991043550361</c:v>
                </c:pt>
                <c:pt idx="342">
                  <c:v>97.893011986132848</c:v>
                </c:pt>
                <c:pt idx="343">
                  <c:v>98.202416947908745</c:v>
                </c:pt>
                <c:pt idx="344">
                  <c:v>98.422020426970633</c:v>
                </c:pt>
                <c:pt idx="345">
                  <c:v>98.781468441064888</c:v>
                </c:pt>
                <c:pt idx="346">
                  <c:v>99.395132938483442</c:v>
                </c:pt>
                <c:pt idx="347">
                  <c:v>99.713342645234107</c:v>
                </c:pt>
                <c:pt idx="348">
                  <c:v>99.534261450030101</c:v>
                </c:pt>
                <c:pt idx="349">
                  <c:v>99.412814834308605</c:v>
                </c:pt>
                <c:pt idx="350">
                  <c:v>99.334021329309309</c:v>
                </c:pt>
                <c:pt idx="351">
                  <c:v>98.765579134639893</c:v>
                </c:pt>
                <c:pt idx="352">
                  <c:v>98.737251829425688</c:v>
                </c:pt>
                <c:pt idx="353">
                  <c:v>98.699798083275041</c:v>
                </c:pt>
                <c:pt idx="354">
                  <c:v>99.368027430816184</c:v>
                </c:pt>
                <c:pt idx="355">
                  <c:v>99.421264117558295</c:v>
                </c:pt>
                <c:pt idx="356">
                  <c:v>99.53566985456672</c:v>
                </c:pt>
                <c:pt idx="357">
                  <c:v>99.150608628617931</c:v>
                </c:pt>
                <c:pt idx="358">
                  <c:v>99.735002244688701</c:v>
                </c:pt>
                <c:pt idx="359">
                  <c:v>100.65851585669293</c:v>
                </c:pt>
                <c:pt idx="360">
                  <c:v>100.43652918494683</c:v>
                </c:pt>
                <c:pt idx="361">
                  <c:v>100.60194178312207</c:v>
                </c:pt>
                <c:pt idx="362">
                  <c:v>100.97127926163392</c:v>
                </c:pt>
                <c:pt idx="363">
                  <c:v>100.73002412025743</c:v>
                </c:pt>
                <c:pt idx="364">
                  <c:v>100.61349380407039</c:v>
                </c:pt>
                <c:pt idx="365">
                  <c:v>100.42207430412675</c:v>
                </c:pt>
                <c:pt idx="366">
                  <c:v>100.49576147767029</c:v>
                </c:pt>
                <c:pt idx="367">
                  <c:v>100.81416802243207</c:v>
                </c:pt>
                <c:pt idx="368">
                  <c:v>101.0623006015645</c:v>
                </c:pt>
                <c:pt idx="369">
                  <c:v>101.3153912489464</c:v>
                </c:pt>
                <c:pt idx="370">
                  <c:v>101.91945151434791</c:v>
                </c:pt>
                <c:pt idx="371">
                  <c:v>102.12776181572343</c:v>
                </c:pt>
                <c:pt idx="372">
                  <c:v>102.31370161299759</c:v>
                </c:pt>
                <c:pt idx="373">
                  <c:v>101.80713022007343</c:v>
                </c:pt>
                <c:pt idx="374">
                  <c:v>101.77215513517642</c:v>
                </c:pt>
                <c:pt idx="375">
                  <c:v>102.34571321845664</c:v>
                </c:pt>
                <c:pt idx="376">
                  <c:v>102.7867011550584</c:v>
                </c:pt>
                <c:pt idx="377">
                  <c:v>103.28890598474386</c:v>
                </c:pt>
                <c:pt idx="378">
                  <c:v>103.83306799832</c:v>
                </c:pt>
                <c:pt idx="379">
                  <c:v>103.12494758031026</c:v>
                </c:pt>
                <c:pt idx="380">
                  <c:v>103.58626800989062</c:v>
                </c:pt>
                <c:pt idx="381">
                  <c:v>103.75255299805092</c:v>
                </c:pt>
                <c:pt idx="382">
                  <c:v>103.47980668531191</c:v>
                </c:pt>
                <c:pt idx="383">
                  <c:v>102.97417132743914</c:v>
                </c:pt>
                <c:pt idx="384">
                  <c:v>102.6947444036748</c:v>
                </c:pt>
                <c:pt idx="385">
                  <c:v>102.91174066232334</c:v>
                </c:pt>
                <c:pt idx="386">
                  <c:v>103.4345689284323</c:v>
                </c:pt>
                <c:pt idx="387">
                  <c:v>102.60048546906587</c:v>
                </c:pt>
                <c:pt idx="388">
                  <c:v>102.45278861666556</c:v>
                </c:pt>
                <c:pt idx="389">
                  <c:v>101.47090671481506</c:v>
                </c:pt>
                <c:pt idx="390">
                  <c:v>102.01451574713089</c:v>
                </c:pt>
                <c:pt idx="391">
                  <c:v>101.46609218530844</c:v>
                </c:pt>
                <c:pt idx="392">
                  <c:v>101.60301812437696</c:v>
                </c:pt>
                <c:pt idx="393">
                  <c:v>101.8014184433584</c:v>
                </c:pt>
                <c:pt idx="394">
                  <c:v>101.89580321820239</c:v>
                </c:pt>
                <c:pt idx="395">
                  <c:v>101.39796031675756</c:v>
                </c:pt>
                <c:pt idx="396">
                  <c:v>101.24907570189231</c:v>
                </c:pt>
                <c:pt idx="397">
                  <c:v>101.18186014880972</c:v>
                </c:pt>
                <c:pt idx="398">
                  <c:v>101.18795897164627</c:v>
                </c:pt>
                <c:pt idx="399">
                  <c:v>102.24216431716775</c:v>
                </c:pt>
                <c:pt idx="400">
                  <c:v>102.86758942171591</c:v>
                </c:pt>
                <c:pt idx="401">
                  <c:v>103.0439220546498</c:v>
                </c:pt>
                <c:pt idx="402">
                  <c:v>102.85418039106544</c:v>
                </c:pt>
                <c:pt idx="403">
                  <c:v>102.6356637273105</c:v>
                </c:pt>
                <c:pt idx="404">
                  <c:v>103.52670424385329</c:v>
                </c:pt>
                <c:pt idx="405">
                  <c:v>103.92762980310621</c:v>
                </c:pt>
                <c:pt idx="406">
                  <c:v>104.12432864496274</c:v>
                </c:pt>
                <c:pt idx="407">
                  <c:v>103.93462568540342</c:v>
                </c:pt>
                <c:pt idx="408">
                  <c:v>103.68554954792462</c:v>
                </c:pt>
                <c:pt idx="409">
                  <c:v>104.01503253559744</c:v>
                </c:pt>
                <c:pt idx="410">
                  <c:v>104.16067375324263</c:v>
                </c:pt>
                <c:pt idx="411">
                  <c:v>104.24749947697929</c:v>
                </c:pt>
                <c:pt idx="412">
                  <c:v>104.53781651651566</c:v>
                </c:pt>
                <c:pt idx="413">
                  <c:v>104.23830704978836</c:v>
                </c:pt>
                <c:pt idx="414">
                  <c:v>104.46567997581555</c:v>
                </c:pt>
                <c:pt idx="415">
                  <c:v>105.23453054989881</c:v>
                </c:pt>
                <c:pt idx="416">
                  <c:v>105.24713489313847</c:v>
                </c:pt>
                <c:pt idx="417">
                  <c:v>105.2303619984376</c:v>
                </c:pt>
                <c:pt idx="418">
                  <c:v>104.67496258275199</c:v>
                </c:pt>
                <c:pt idx="419">
                  <c:v>105.23121601492367</c:v>
                </c:pt>
                <c:pt idx="420">
                  <c:v>105.22371696285403</c:v>
                </c:pt>
                <c:pt idx="421">
                  <c:v>104.9625812738918</c:v>
                </c:pt>
                <c:pt idx="422">
                  <c:v>104.69304266657753</c:v>
                </c:pt>
                <c:pt idx="423">
                  <c:v>105.32933846237357</c:v>
                </c:pt>
                <c:pt idx="424">
                  <c:v>104.78023836261625</c:v>
                </c:pt>
                <c:pt idx="425">
                  <c:v>105.4370255600338</c:v>
                </c:pt>
                <c:pt idx="426">
                  <c:v>106.01388870078841</c:v>
                </c:pt>
                <c:pt idx="427">
                  <c:v>106.22447339780305</c:v>
                </c:pt>
                <c:pt idx="428">
                  <c:v>105.83804378027052</c:v>
                </c:pt>
                <c:pt idx="429">
                  <c:v>105.12777891518638</c:v>
                </c:pt>
                <c:pt idx="430">
                  <c:v>104.91268854251391</c:v>
                </c:pt>
                <c:pt idx="431">
                  <c:v>104.40338794700708</c:v>
                </c:pt>
                <c:pt idx="432">
                  <c:v>104.52441058664171</c:v>
                </c:pt>
                <c:pt idx="433">
                  <c:v>104.18494435888243</c:v>
                </c:pt>
                <c:pt idx="434">
                  <c:v>105.15994135364599</c:v>
                </c:pt>
                <c:pt idx="435">
                  <c:v>105.42016676285908</c:v>
                </c:pt>
                <c:pt idx="436">
                  <c:v>105.76227525072838</c:v>
                </c:pt>
                <c:pt idx="437">
                  <c:v>105.79942827500169</c:v>
                </c:pt>
                <c:pt idx="438">
                  <c:v>106.12944942677383</c:v>
                </c:pt>
                <c:pt idx="439">
                  <c:v>106.41852704970576</c:v>
                </c:pt>
                <c:pt idx="440">
                  <c:v>106.45206892139778</c:v>
                </c:pt>
                <c:pt idx="441">
                  <c:v>106.69144243646025</c:v>
                </c:pt>
                <c:pt idx="442">
                  <c:v>107.0353686970448</c:v>
                </c:pt>
                <c:pt idx="443">
                  <c:v>107.36540194719252</c:v>
                </c:pt>
                <c:pt idx="444">
                  <c:v>107.37839331256778</c:v>
                </c:pt>
                <c:pt idx="445">
                  <c:v>107.60616783377138</c:v>
                </c:pt>
                <c:pt idx="446">
                  <c:v>107.19128992283655</c:v>
                </c:pt>
                <c:pt idx="447">
                  <c:v>106.69647792625796</c:v>
                </c:pt>
                <c:pt idx="448">
                  <c:v>106.71965433276324</c:v>
                </c:pt>
                <c:pt idx="449">
                  <c:v>106.74267608082467</c:v>
                </c:pt>
                <c:pt idx="450">
                  <c:v>106.68428179752122</c:v>
                </c:pt>
                <c:pt idx="451">
                  <c:v>106.44399335494768</c:v>
                </c:pt>
                <c:pt idx="452">
                  <c:v>106.57968300119272</c:v>
                </c:pt>
                <c:pt idx="453">
                  <c:v>107.06306927679441</c:v>
                </c:pt>
                <c:pt idx="454">
                  <c:v>107.44418045221828</c:v>
                </c:pt>
                <c:pt idx="455">
                  <c:v>107.04769802996007</c:v>
                </c:pt>
                <c:pt idx="456">
                  <c:v>106.91851139333376</c:v>
                </c:pt>
                <c:pt idx="457">
                  <c:v>107.22147828820589</c:v>
                </c:pt>
                <c:pt idx="458">
                  <c:v>106.80443478962304</c:v>
                </c:pt>
                <c:pt idx="459">
                  <c:v>107.17536080790175</c:v>
                </c:pt>
                <c:pt idx="460">
                  <c:v>106.8094781103631</c:v>
                </c:pt>
                <c:pt idx="461">
                  <c:v>106.78266459061474</c:v>
                </c:pt>
                <c:pt idx="462">
                  <c:v>107.29089625086127</c:v>
                </c:pt>
                <c:pt idx="463">
                  <c:v>106.9970320234977</c:v>
                </c:pt>
                <c:pt idx="464">
                  <c:v>107.43967558656875</c:v>
                </c:pt>
                <c:pt idx="465">
                  <c:v>107.93353387831176</c:v>
                </c:pt>
                <c:pt idx="466">
                  <c:v>107.44616265614725</c:v>
                </c:pt>
                <c:pt idx="467">
                  <c:v>107.11466409245261</c:v>
                </c:pt>
                <c:pt idx="468">
                  <c:v>107.31179666698435</c:v>
                </c:pt>
                <c:pt idx="469">
                  <c:v>108.07189202575174</c:v>
                </c:pt>
                <c:pt idx="470">
                  <c:v>108.57609562373786</c:v>
                </c:pt>
                <c:pt idx="471">
                  <c:v>108.66801772096913</c:v>
                </c:pt>
                <c:pt idx="472">
                  <c:v>109.36777758554135</c:v>
                </c:pt>
                <c:pt idx="473">
                  <c:v>109.8618629293801</c:v>
                </c:pt>
                <c:pt idx="474">
                  <c:v>109.89522148760925</c:v>
                </c:pt>
                <c:pt idx="475">
                  <c:v>109.89785533740695</c:v>
                </c:pt>
                <c:pt idx="476">
                  <c:v>110.15779976926709</c:v>
                </c:pt>
                <c:pt idx="477">
                  <c:v>110.28715065490208</c:v>
                </c:pt>
                <c:pt idx="478">
                  <c:v>110.49458464313906</c:v>
                </c:pt>
                <c:pt idx="479">
                  <c:v>110.85564070809963</c:v>
                </c:pt>
                <c:pt idx="480">
                  <c:v>110.69442158730575</c:v>
                </c:pt>
                <c:pt idx="481">
                  <c:v>110.39099226556219</c:v>
                </c:pt>
                <c:pt idx="482">
                  <c:v>110.67393362736622</c:v>
                </c:pt>
                <c:pt idx="483">
                  <c:v>110.79938879841058</c:v>
                </c:pt>
                <c:pt idx="484">
                  <c:v>111.17073738764333</c:v>
                </c:pt>
                <c:pt idx="485">
                  <c:v>112.09521693424823</c:v>
                </c:pt>
                <c:pt idx="486">
                  <c:v>111.98665050184087</c:v>
                </c:pt>
                <c:pt idx="487">
                  <c:v>112.044444545836</c:v>
                </c:pt>
                <c:pt idx="488">
                  <c:v>112.50806549384814</c:v>
                </c:pt>
                <c:pt idx="489">
                  <c:v>113.12538571670363</c:v>
                </c:pt>
                <c:pt idx="490">
                  <c:v>113.03589240961358</c:v>
                </c:pt>
                <c:pt idx="491">
                  <c:v>112.31268257253953</c:v>
                </c:pt>
                <c:pt idx="492">
                  <c:v>112.1984480965714</c:v>
                </c:pt>
                <c:pt idx="493">
                  <c:v>112.69306364345562</c:v>
                </c:pt>
                <c:pt idx="494">
                  <c:v>112.93998092717634</c:v>
                </c:pt>
                <c:pt idx="495">
                  <c:v>113.24260511748278</c:v>
                </c:pt>
                <c:pt idx="496">
                  <c:v>114.21640803032152</c:v>
                </c:pt>
                <c:pt idx="497">
                  <c:v>113.92197110422259</c:v>
                </c:pt>
                <c:pt idx="498">
                  <c:v>114.17064765067934</c:v>
                </c:pt>
                <c:pt idx="499">
                  <c:v>114.35931452056994</c:v>
                </c:pt>
                <c:pt idx="500">
                  <c:v>113.67942114796078</c:v>
                </c:pt>
                <c:pt idx="501">
                  <c:v>113.40540934250269</c:v>
                </c:pt>
                <c:pt idx="502">
                  <c:v>113.70532976595442</c:v>
                </c:pt>
                <c:pt idx="503">
                  <c:v>114.18975616857568</c:v>
                </c:pt>
                <c:pt idx="504">
                  <c:v>114.46014492848052</c:v>
                </c:pt>
                <c:pt idx="505">
                  <c:v>114.6420680218032</c:v>
                </c:pt>
                <c:pt idx="506">
                  <c:v>114.57299666846104</c:v>
                </c:pt>
                <c:pt idx="507">
                  <c:v>114.66796252413747</c:v>
                </c:pt>
                <c:pt idx="508">
                  <c:v>115.08071355667244</c:v>
                </c:pt>
                <c:pt idx="509">
                  <c:v>115.12584513984619</c:v>
                </c:pt>
                <c:pt idx="510">
                  <c:v>115.36833908765887</c:v>
                </c:pt>
                <c:pt idx="511">
                  <c:v>115.60689047739331</c:v>
                </c:pt>
                <c:pt idx="512">
                  <c:v>115.72433805079778</c:v>
                </c:pt>
                <c:pt idx="513">
                  <c:v>115.34819474632209</c:v>
                </c:pt>
                <c:pt idx="514">
                  <c:v>115.55123786270471</c:v>
                </c:pt>
                <c:pt idx="515">
                  <c:v>116.18316404418123</c:v>
                </c:pt>
                <c:pt idx="516">
                  <c:v>115.93991511263785</c:v>
                </c:pt>
                <c:pt idx="517">
                  <c:v>116.59864140625567</c:v>
                </c:pt>
                <c:pt idx="518">
                  <c:v>117.44188321057034</c:v>
                </c:pt>
                <c:pt idx="519">
                  <c:v>117.29227009035813</c:v>
                </c:pt>
                <c:pt idx="520">
                  <c:v>116.42756460592173</c:v>
                </c:pt>
                <c:pt idx="521">
                  <c:v>117.0043483219208</c:v>
                </c:pt>
                <c:pt idx="522">
                  <c:v>117.59201746090297</c:v>
                </c:pt>
                <c:pt idx="523">
                  <c:v>118.674608444299</c:v>
                </c:pt>
                <c:pt idx="524">
                  <c:v>118.86597373953258</c:v>
                </c:pt>
                <c:pt idx="525">
                  <c:v>118.63293444742844</c:v>
                </c:pt>
                <c:pt idx="526">
                  <c:v>118.83046966263919</c:v>
                </c:pt>
                <c:pt idx="527">
                  <c:v>118.51537215456274</c:v>
                </c:pt>
                <c:pt idx="528">
                  <c:v>118.66940818720003</c:v>
                </c:pt>
                <c:pt idx="529">
                  <c:v>118.85273652390541</c:v>
                </c:pt>
                <c:pt idx="530">
                  <c:v>118.99902596070196</c:v>
                </c:pt>
                <c:pt idx="531">
                  <c:v>118.81741076630104</c:v>
                </c:pt>
                <c:pt idx="532">
                  <c:v>118.94484047220681</c:v>
                </c:pt>
                <c:pt idx="533">
                  <c:v>119.40135954134502</c:v>
                </c:pt>
                <c:pt idx="534">
                  <c:v>119.68158752272467</c:v>
                </c:pt>
                <c:pt idx="535">
                  <c:v>119.63380604298544</c:v>
                </c:pt>
                <c:pt idx="536">
                  <c:v>119.66070150872579</c:v>
                </c:pt>
                <c:pt idx="537">
                  <c:v>120.46788243400241</c:v>
                </c:pt>
                <c:pt idx="538">
                  <c:v>120.10143287921586</c:v>
                </c:pt>
                <c:pt idx="539">
                  <c:v>120.27866020784862</c:v>
                </c:pt>
                <c:pt idx="540">
                  <c:v>120.10710524874975</c:v>
                </c:pt>
                <c:pt idx="541">
                  <c:v>120.17304258227674</c:v>
                </c:pt>
                <c:pt idx="542">
                  <c:v>120.92906362468328</c:v>
                </c:pt>
                <c:pt idx="543">
                  <c:v>120.15753136709489</c:v>
                </c:pt>
                <c:pt idx="544">
                  <c:v>120.15007932628757</c:v>
                </c:pt>
                <c:pt idx="545">
                  <c:v>120.18392948155947</c:v>
                </c:pt>
                <c:pt idx="546">
                  <c:v>120.29161241059479</c:v>
                </c:pt>
                <c:pt idx="547">
                  <c:v>120.08180249164094</c:v>
                </c:pt>
                <c:pt idx="548">
                  <c:v>120.36343887769944</c:v>
                </c:pt>
                <c:pt idx="549">
                  <c:v>121.04324044493644</c:v>
                </c:pt>
                <c:pt idx="550">
                  <c:v>120.90155879218656</c:v>
                </c:pt>
                <c:pt idx="551">
                  <c:v>120.90596822689666</c:v>
                </c:pt>
                <c:pt idx="552">
                  <c:v>120.52058152442592</c:v>
                </c:pt>
                <c:pt idx="553">
                  <c:v>120.82340793960257</c:v>
                </c:pt>
                <c:pt idx="554">
                  <c:v>120.51548243188486</c:v>
                </c:pt>
                <c:pt idx="555">
                  <c:v>120.04321805898164</c:v>
                </c:pt>
                <c:pt idx="556">
                  <c:v>119.43808577912793</c:v>
                </c:pt>
                <c:pt idx="557">
                  <c:v>119.25908650018229</c:v>
                </c:pt>
                <c:pt idx="558">
                  <c:v>119.68566105283911</c:v>
                </c:pt>
                <c:pt idx="559">
                  <c:v>119.65750877711929</c:v>
                </c:pt>
                <c:pt idx="560">
                  <c:v>120.00249653144198</c:v>
                </c:pt>
                <c:pt idx="561">
                  <c:v>120.3723281846431</c:v>
                </c:pt>
                <c:pt idx="562">
                  <c:v>121.01077523314646</c:v>
                </c:pt>
                <c:pt idx="563">
                  <c:v>121.19059358432101</c:v>
                </c:pt>
                <c:pt idx="564">
                  <c:v>121.30843387396365</c:v>
                </c:pt>
                <c:pt idx="565">
                  <c:v>121.01938232657551</c:v>
                </c:pt>
                <c:pt idx="566">
                  <c:v>120.52132506976203</c:v>
                </c:pt>
                <c:pt idx="567">
                  <c:v>120.03360136329671</c:v>
                </c:pt>
                <c:pt idx="568">
                  <c:v>119.41765284342235</c:v>
                </c:pt>
                <c:pt idx="569">
                  <c:v>120.01085893438194</c:v>
                </c:pt>
                <c:pt idx="570">
                  <c:v>120.40764423518881</c:v>
                </c:pt>
                <c:pt idx="571">
                  <c:v>121.21178517561117</c:v>
                </c:pt>
                <c:pt idx="572">
                  <c:v>120.95146701824616</c:v>
                </c:pt>
                <c:pt idx="573">
                  <c:v>120.67655480327655</c:v>
                </c:pt>
                <c:pt idx="574">
                  <c:v>120.41196959280762</c:v>
                </c:pt>
                <c:pt idx="575">
                  <c:v>120.57120622208394</c:v>
                </c:pt>
                <c:pt idx="576">
                  <c:v>121.10934918538477</c:v>
                </c:pt>
                <c:pt idx="577">
                  <c:v>121.99438769138484</c:v>
                </c:pt>
                <c:pt idx="578">
                  <c:v>122.58800983388809</c:v>
                </c:pt>
                <c:pt idx="579">
                  <c:v>123.23329101525961</c:v>
                </c:pt>
                <c:pt idx="580">
                  <c:v>123.72352772629516</c:v>
                </c:pt>
                <c:pt idx="581">
                  <c:v>123.91809525254544</c:v>
                </c:pt>
                <c:pt idx="582">
                  <c:v>124.04034769372812</c:v>
                </c:pt>
                <c:pt idx="583">
                  <c:v>124.37555049652234</c:v>
                </c:pt>
                <c:pt idx="584">
                  <c:v>124.0488616449836</c:v>
                </c:pt>
                <c:pt idx="585">
                  <c:v>124.55988713295892</c:v>
                </c:pt>
                <c:pt idx="586">
                  <c:v>124.62000681180209</c:v>
                </c:pt>
                <c:pt idx="587">
                  <c:v>124.93890358200858</c:v>
                </c:pt>
                <c:pt idx="588">
                  <c:v>125.45751881099804</c:v>
                </c:pt>
                <c:pt idx="589">
                  <c:v>125.70996261643843</c:v>
                </c:pt>
                <c:pt idx="590">
                  <c:v>126.26313650662492</c:v>
                </c:pt>
                <c:pt idx="591">
                  <c:v>126.2922945947907</c:v>
                </c:pt>
                <c:pt idx="592">
                  <c:v>126.55959254956204</c:v>
                </c:pt>
                <c:pt idx="593">
                  <c:v>126.29490308546758</c:v>
                </c:pt>
                <c:pt idx="594">
                  <c:v>126.59920241569809</c:v>
                </c:pt>
                <c:pt idx="595">
                  <c:v>126.7483271515344</c:v>
                </c:pt>
                <c:pt idx="596">
                  <c:v>126.77745153239104</c:v>
                </c:pt>
                <c:pt idx="597">
                  <c:v>127.10696499544271</c:v>
                </c:pt>
                <c:pt idx="598">
                  <c:v>127.64830010214857</c:v>
                </c:pt>
                <c:pt idx="599">
                  <c:v>127.62153469550073</c:v>
                </c:pt>
                <c:pt idx="600">
                  <c:v>127.51202553930605</c:v>
                </c:pt>
                <c:pt idx="601">
                  <c:v>127.56196510496946</c:v>
                </c:pt>
                <c:pt idx="602">
                  <c:v>127.43619798449029</c:v>
                </c:pt>
                <c:pt idx="603">
                  <c:v>127.94773704322732</c:v>
                </c:pt>
                <c:pt idx="604">
                  <c:v>128.81125653386775</c:v>
                </c:pt>
                <c:pt idx="605">
                  <c:v>128.62934628447854</c:v>
                </c:pt>
                <c:pt idx="606">
                  <c:v>128.35844338711755</c:v>
                </c:pt>
                <c:pt idx="607">
                  <c:v>127.78751060722274</c:v>
                </c:pt>
                <c:pt idx="608">
                  <c:v>128.05086201730046</c:v>
                </c:pt>
                <c:pt idx="609">
                  <c:v>128.58327510928029</c:v>
                </c:pt>
                <c:pt idx="610">
                  <c:v>127.97681345493305</c:v>
                </c:pt>
                <c:pt idx="611">
                  <c:v>127.32272884306684</c:v>
                </c:pt>
                <c:pt idx="612">
                  <c:v>127.81823148696537</c:v>
                </c:pt>
                <c:pt idx="613">
                  <c:v>127.68802554439183</c:v>
                </c:pt>
                <c:pt idx="614">
                  <c:v>127.37141230445354</c:v>
                </c:pt>
                <c:pt idx="615">
                  <c:v>128.16286397836419</c:v>
                </c:pt>
                <c:pt idx="616">
                  <c:v>128.60658985275413</c:v>
                </c:pt>
                <c:pt idx="617">
                  <c:v>128.41617590927342</c:v>
                </c:pt>
                <c:pt idx="618">
                  <c:v>128.95915530952476</c:v>
                </c:pt>
                <c:pt idx="619">
                  <c:v>129.07750058225574</c:v>
                </c:pt>
                <c:pt idx="620">
                  <c:v>129.1139074453481</c:v>
                </c:pt>
                <c:pt idx="621">
                  <c:v>128.64783572292578</c:v>
                </c:pt>
                <c:pt idx="622">
                  <c:v>128.62008588193962</c:v>
                </c:pt>
                <c:pt idx="623">
                  <c:v>128.67780400821772</c:v>
                </c:pt>
                <c:pt idx="624">
                  <c:v>129.33654223439157</c:v>
                </c:pt>
                <c:pt idx="625">
                  <c:v>130.19352014582</c:v>
                </c:pt>
                <c:pt idx="626">
                  <c:v>129.48896079886157</c:v>
                </c:pt>
                <c:pt idx="627">
                  <c:v>130.4147044854893</c:v>
                </c:pt>
                <c:pt idx="628">
                  <c:v>130.6384447529548</c:v>
                </c:pt>
                <c:pt idx="629">
                  <c:v>130.90368304819404</c:v>
                </c:pt>
                <c:pt idx="630">
                  <c:v>131.10666382630802</c:v>
                </c:pt>
                <c:pt idx="631">
                  <c:v>131.29344362795345</c:v>
                </c:pt>
                <c:pt idx="632">
                  <c:v>130.54890288813803</c:v>
                </c:pt>
                <c:pt idx="633">
                  <c:v>130.64832192308302</c:v>
                </c:pt>
                <c:pt idx="634">
                  <c:v>129.39999530201302</c:v>
                </c:pt>
                <c:pt idx="635">
                  <c:v>129.42670548670273</c:v>
                </c:pt>
                <c:pt idx="636">
                  <c:v>128.85656728191421</c:v>
                </c:pt>
                <c:pt idx="637">
                  <c:v>129.13175677851663</c:v>
                </c:pt>
                <c:pt idx="638">
                  <c:v>129.48385173816234</c:v>
                </c:pt>
                <c:pt idx="639">
                  <c:v>128.42182978316734</c:v>
                </c:pt>
                <c:pt idx="640">
                  <c:v>128.79948004137754</c:v>
                </c:pt>
                <c:pt idx="641">
                  <c:v>129.68099470299728</c:v>
                </c:pt>
                <c:pt idx="642">
                  <c:v>130.0605299292481</c:v>
                </c:pt>
                <c:pt idx="643">
                  <c:v>130.19096809599807</c:v>
                </c:pt>
                <c:pt idx="644">
                  <c:v>131.90321392780109</c:v>
                </c:pt>
                <c:pt idx="645">
                  <c:v>132.77844364523736</c:v>
                </c:pt>
                <c:pt idx="646">
                  <c:v>133.34498640537021</c:v>
                </c:pt>
                <c:pt idx="647">
                  <c:v>133.78703581716633</c:v>
                </c:pt>
                <c:pt idx="648">
                  <c:v>133.38855933379364</c:v>
                </c:pt>
                <c:pt idx="649">
                  <c:v>133.16058692137358</c:v>
                </c:pt>
                <c:pt idx="650">
                  <c:v>130.95359938943247</c:v>
                </c:pt>
                <c:pt idx="651">
                  <c:v>130.54455777694278</c:v>
                </c:pt>
                <c:pt idx="652">
                  <c:v>128.39151031627986</c:v>
                </c:pt>
                <c:pt idx="653">
                  <c:v>128.65707671728572</c:v>
                </c:pt>
                <c:pt idx="654">
                  <c:v>128.76101149216208</c:v>
                </c:pt>
                <c:pt idx="655">
                  <c:v>128.73323329384883</c:v>
                </c:pt>
                <c:pt idx="656">
                  <c:v>129.53881897295534</c:v>
                </c:pt>
                <c:pt idx="657">
                  <c:v>130.07445478263605</c:v>
                </c:pt>
                <c:pt idx="658">
                  <c:v>129.29680015568627</c:v>
                </c:pt>
                <c:pt idx="659">
                  <c:v>129.23767736911955</c:v>
                </c:pt>
                <c:pt idx="660">
                  <c:v>128.99184900046077</c:v>
                </c:pt>
                <c:pt idx="661">
                  <c:v>128.77794540520165</c:v>
                </c:pt>
                <c:pt idx="662">
                  <c:v>129.59409984306365</c:v>
                </c:pt>
                <c:pt idx="663">
                  <c:v>129.82869028249303</c:v>
                </c:pt>
                <c:pt idx="664">
                  <c:v>129.92253712219744</c:v>
                </c:pt>
                <c:pt idx="665">
                  <c:v>130.27101326906751</c:v>
                </c:pt>
                <c:pt idx="666">
                  <c:v>130.8909773180556</c:v>
                </c:pt>
                <c:pt idx="667">
                  <c:v>129.1240681925768</c:v>
                </c:pt>
                <c:pt idx="668">
                  <c:v>129.91305787144978</c:v>
                </c:pt>
                <c:pt idx="669">
                  <c:v>129.43822577636303</c:v>
                </c:pt>
                <c:pt idx="670">
                  <c:v>129.49597879714747</c:v>
                </c:pt>
                <c:pt idx="671">
                  <c:v>129.38747107507618</c:v>
                </c:pt>
                <c:pt idx="672">
                  <c:v>129.13344189579831</c:v>
                </c:pt>
                <c:pt idx="673">
                  <c:v>128.72736837667821</c:v>
                </c:pt>
                <c:pt idx="674">
                  <c:v>129.68675415011694</c:v>
                </c:pt>
                <c:pt idx="675">
                  <c:v>130.99223563415376</c:v>
                </c:pt>
                <c:pt idx="676">
                  <c:v>131.30998837736288</c:v>
                </c:pt>
                <c:pt idx="677">
                  <c:v>131.87247656364636</c:v>
                </c:pt>
                <c:pt idx="678">
                  <c:v>131.38079044889074</c:v>
                </c:pt>
                <c:pt idx="679">
                  <c:v>130.91830032838612</c:v>
                </c:pt>
                <c:pt idx="680">
                  <c:v>131.88087343656574</c:v>
                </c:pt>
                <c:pt idx="681">
                  <c:v>131.42771386384143</c:v>
                </c:pt>
                <c:pt idx="682">
                  <c:v>131.63894499042715</c:v>
                </c:pt>
                <c:pt idx="683">
                  <c:v>133.02840538474862</c:v>
                </c:pt>
                <c:pt idx="684">
                  <c:v>133.40113174877899</c:v>
                </c:pt>
                <c:pt idx="685">
                  <c:v>133.26927532947781</c:v>
                </c:pt>
                <c:pt idx="686">
                  <c:v>133.355982712426</c:v>
                </c:pt>
                <c:pt idx="687">
                  <c:v>133.37228508978777</c:v>
                </c:pt>
                <c:pt idx="688">
                  <c:v>133.38861055414856</c:v>
                </c:pt>
                <c:pt idx="689">
                  <c:v>132.48918081301457</c:v>
                </c:pt>
                <c:pt idx="690">
                  <c:v>132.14521568857808</c:v>
                </c:pt>
                <c:pt idx="691">
                  <c:v>132.18967525849121</c:v>
                </c:pt>
                <c:pt idx="692">
                  <c:v>132.04981798705398</c:v>
                </c:pt>
                <c:pt idx="693">
                  <c:v>131.34786083836573</c:v>
                </c:pt>
                <c:pt idx="694">
                  <c:v>131.41614901528109</c:v>
                </c:pt>
                <c:pt idx="695">
                  <c:v>129.85405827878256</c:v>
                </c:pt>
                <c:pt idx="696">
                  <c:v>129.67647224474641</c:v>
                </c:pt>
                <c:pt idx="697">
                  <c:v>129.74470018487548</c:v>
                </c:pt>
                <c:pt idx="698">
                  <c:v>129.37565331916184</c:v>
                </c:pt>
                <c:pt idx="699">
                  <c:v>129.45488609831395</c:v>
                </c:pt>
                <c:pt idx="700">
                  <c:v>129.17390422384338</c:v>
                </c:pt>
                <c:pt idx="701">
                  <c:v>129.57673295299719</c:v>
                </c:pt>
                <c:pt idx="702">
                  <c:v>129.56207713166236</c:v>
                </c:pt>
                <c:pt idx="703">
                  <c:v>129.63036820570824</c:v>
                </c:pt>
                <c:pt idx="704">
                  <c:v>129.9487107969311</c:v>
                </c:pt>
                <c:pt idx="705">
                  <c:v>130.54200247239754</c:v>
                </c:pt>
                <c:pt idx="706">
                  <c:v>130.22234009461593</c:v>
                </c:pt>
                <c:pt idx="707">
                  <c:v>130.34287720963599</c:v>
                </c:pt>
                <c:pt idx="708">
                  <c:v>130.31757495853327</c:v>
                </c:pt>
                <c:pt idx="709">
                  <c:v>129.71927084388446</c:v>
                </c:pt>
                <c:pt idx="710">
                  <c:v>129.68764052229022</c:v>
                </c:pt>
                <c:pt idx="711">
                  <c:v>130.15972090841652</c:v>
                </c:pt>
                <c:pt idx="712">
                  <c:v>130.42619025415493</c:v>
                </c:pt>
                <c:pt idx="713">
                  <c:v>130.41129375037048</c:v>
                </c:pt>
                <c:pt idx="714">
                  <c:v>130.98000471824963</c:v>
                </c:pt>
                <c:pt idx="715">
                  <c:v>131.91766159571532</c:v>
                </c:pt>
                <c:pt idx="716">
                  <c:v>131.50111608890751</c:v>
                </c:pt>
                <c:pt idx="717">
                  <c:v>132.01781980263306</c:v>
                </c:pt>
                <c:pt idx="718">
                  <c:v>131.51307931371892</c:v>
                </c:pt>
                <c:pt idx="719">
                  <c:v>131.42523399363074</c:v>
                </c:pt>
                <c:pt idx="720">
                  <c:v>131.33103419629037</c:v>
                </c:pt>
                <c:pt idx="721">
                  <c:v>131.99623387836783</c:v>
                </c:pt>
                <c:pt idx="722">
                  <c:v>132.25299190028718</c:v>
                </c:pt>
                <c:pt idx="723">
                  <c:v>132.33197721890096</c:v>
                </c:pt>
                <c:pt idx="724">
                  <c:v>132.00429077006007</c:v>
                </c:pt>
                <c:pt idx="725">
                  <c:v>131.06560933618337</c:v>
                </c:pt>
                <c:pt idx="726">
                  <c:v>131.61057852251102</c:v>
                </c:pt>
                <c:pt idx="727">
                  <c:v>131.33483649349859</c:v>
                </c:pt>
                <c:pt idx="728">
                  <c:v>131.20511916534568</c:v>
                </c:pt>
                <c:pt idx="729">
                  <c:v>131.25601439834256</c:v>
                </c:pt>
                <c:pt idx="730">
                  <c:v>130.92217798404454</c:v>
                </c:pt>
                <c:pt idx="731">
                  <c:v>130.77956614182401</c:v>
                </c:pt>
                <c:pt idx="732">
                  <c:v>129.96137705516924</c:v>
                </c:pt>
                <c:pt idx="733">
                  <c:v>129.50827897206344</c:v>
                </c:pt>
                <c:pt idx="734">
                  <c:v>130.07686390403433</c:v>
                </c:pt>
                <c:pt idx="735">
                  <c:v>129.93103357682534</c:v>
                </c:pt>
                <c:pt idx="736">
                  <c:v>130.16393170817562</c:v>
                </c:pt>
                <c:pt idx="737">
                  <c:v>130.28478058256997</c:v>
                </c:pt>
                <c:pt idx="738">
                  <c:v>130.59350986068281</c:v>
                </c:pt>
                <c:pt idx="739">
                  <c:v>131.30929749075017</c:v>
                </c:pt>
                <c:pt idx="740">
                  <c:v>131.71616231620436</c:v>
                </c:pt>
                <c:pt idx="741">
                  <c:v>131.58404125723092</c:v>
                </c:pt>
                <c:pt idx="742">
                  <c:v>131.02646431439157</c:v>
                </c:pt>
                <c:pt idx="743">
                  <c:v>130.94795044566834</c:v>
                </c:pt>
                <c:pt idx="744">
                  <c:v>131.11816771291311</c:v>
                </c:pt>
                <c:pt idx="745">
                  <c:v>131.4732846946159</c:v>
                </c:pt>
                <c:pt idx="746">
                  <c:v>131.49772385253146</c:v>
                </c:pt>
                <c:pt idx="747">
                  <c:v>132.03642115812116</c:v>
                </c:pt>
                <c:pt idx="748">
                  <c:v>131.93806796590059</c:v>
                </c:pt>
                <c:pt idx="749">
                  <c:v>131.75615186316696</c:v>
                </c:pt>
                <c:pt idx="750">
                  <c:v>131.73522065213595</c:v>
                </c:pt>
                <c:pt idx="751">
                  <c:v>131.54026768809888</c:v>
                </c:pt>
                <c:pt idx="752">
                  <c:v>130.96134579128685</c:v>
                </c:pt>
                <c:pt idx="753">
                  <c:v>130.59124062991356</c:v>
                </c:pt>
                <c:pt idx="754">
                  <c:v>130.80614786669571</c:v>
                </c:pt>
                <c:pt idx="755">
                  <c:v>131.31778793415103</c:v>
                </c:pt>
                <c:pt idx="756">
                  <c:v>132.37639640472977</c:v>
                </c:pt>
                <c:pt idx="757">
                  <c:v>133.13088678355513</c:v>
                </c:pt>
                <c:pt idx="758">
                  <c:v>133.0324406577457</c:v>
                </c:pt>
                <c:pt idx="759">
                  <c:v>133.26625666510469</c:v>
                </c:pt>
                <c:pt idx="760">
                  <c:v>134.09285091630818</c:v>
                </c:pt>
                <c:pt idx="761">
                  <c:v>134.29751621616364</c:v>
                </c:pt>
                <c:pt idx="762">
                  <c:v>133.68774755464997</c:v>
                </c:pt>
                <c:pt idx="763">
                  <c:v>134.71625806585345</c:v>
                </c:pt>
                <c:pt idx="764">
                  <c:v>135.50014690493219</c:v>
                </c:pt>
                <c:pt idx="765">
                  <c:v>135.15058384798144</c:v>
                </c:pt>
                <c:pt idx="766">
                  <c:v>134.20506509078393</c:v>
                </c:pt>
                <c:pt idx="767">
                  <c:v>133.30144995426679</c:v>
                </c:pt>
                <c:pt idx="768">
                  <c:v>132.9560020980349</c:v>
                </c:pt>
                <c:pt idx="769">
                  <c:v>133.62867562578143</c:v>
                </c:pt>
                <c:pt idx="770">
                  <c:v>135.10923746171136</c:v>
                </c:pt>
                <c:pt idx="771">
                  <c:v>135.47088378243987</c:v>
                </c:pt>
                <c:pt idx="772">
                  <c:v>134.49384721717598</c:v>
                </c:pt>
                <c:pt idx="773">
                  <c:v>134.63993863753058</c:v>
                </c:pt>
                <c:pt idx="774">
                  <c:v>134.51802188573967</c:v>
                </c:pt>
                <c:pt idx="775">
                  <c:v>134.01145480393882</c:v>
                </c:pt>
                <c:pt idx="776">
                  <c:v>133.90238114605509</c:v>
                </c:pt>
                <c:pt idx="777">
                  <c:v>134.70604751228407</c:v>
                </c:pt>
                <c:pt idx="778">
                  <c:v>134.39179377354472</c:v>
                </c:pt>
                <c:pt idx="779">
                  <c:v>135.26391749213013</c:v>
                </c:pt>
                <c:pt idx="780">
                  <c:v>135.11299732412022</c:v>
                </c:pt>
                <c:pt idx="781">
                  <c:v>134.97253198047966</c:v>
                </c:pt>
                <c:pt idx="782">
                  <c:v>135.65881194861478</c:v>
                </c:pt>
                <c:pt idx="783">
                  <c:v>136.26546096496872</c:v>
                </c:pt>
                <c:pt idx="784">
                  <c:v>136.88667877151792</c:v>
                </c:pt>
                <c:pt idx="785">
                  <c:v>136.87913732834647</c:v>
                </c:pt>
                <c:pt idx="786">
                  <c:v>136.96057838230436</c:v>
                </c:pt>
                <c:pt idx="787">
                  <c:v>136.39904613832144</c:v>
                </c:pt>
                <c:pt idx="788">
                  <c:v>135.74302357238028</c:v>
                </c:pt>
                <c:pt idx="789">
                  <c:v>135.60248630385871</c:v>
                </c:pt>
                <c:pt idx="790">
                  <c:v>134.85464496276398</c:v>
                </c:pt>
                <c:pt idx="791">
                  <c:v>135.30012864633431</c:v>
                </c:pt>
                <c:pt idx="792">
                  <c:v>135.94114614624363</c:v>
                </c:pt>
                <c:pt idx="793">
                  <c:v>135.87549206410051</c:v>
                </c:pt>
                <c:pt idx="794">
                  <c:v>135.82903460362084</c:v>
                </c:pt>
                <c:pt idx="795">
                  <c:v>136.11945771540437</c:v>
                </c:pt>
                <c:pt idx="796">
                  <c:v>136.09762930194171</c:v>
                </c:pt>
                <c:pt idx="797">
                  <c:v>135.44850484591885</c:v>
                </c:pt>
                <c:pt idx="798">
                  <c:v>135.36811741750671</c:v>
                </c:pt>
                <c:pt idx="799">
                  <c:v>136.12410359762436</c:v>
                </c:pt>
                <c:pt idx="800">
                  <c:v>136.9167653684782</c:v>
                </c:pt>
                <c:pt idx="801">
                  <c:v>136.44648784969749</c:v>
                </c:pt>
                <c:pt idx="802">
                  <c:v>135.45163250519391</c:v>
                </c:pt>
                <c:pt idx="803">
                  <c:v>135.52116207399123</c:v>
                </c:pt>
                <c:pt idx="804">
                  <c:v>135.75946647023144</c:v>
                </c:pt>
                <c:pt idx="805">
                  <c:v>135.56885336963165</c:v>
                </c:pt>
                <c:pt idx="806">
                  <c:v>135.55122035567999</c:v>
                </c:pt>
                <c:pt idx="807">
                  <c:v>136.03137276237584</c:v>
                </c:pt>
                <c:pt idx="808">
                  <c:v>136.82738341913273</c:v>
                </c:pt>
                <c:pt idx="809">
                  <c:v>138.23532516464442</c:v>
                </c:pt>
                <c:pt idx="810">
                  <c:v>138.0448825198126</c:v>
                </c:pt>
                <c:pt idx="811">
                  <c:v>140.01950752219517</c:v>
                </c:pt>
                <c:pt idx="812">
                  <c:v>141.33248992142674</c:v>
                </c:pt>
                <c:pt idx="813">
                  <c:v>140.57983986084255</c:v>
                </c:pt>
                <c:pt idx="814">
                  <c:v>141.17635788946993</c:v>
                </c:pt>
                <c:pt idx="815">
                  <c:v>141.11307334719311</c:v>
                </c:pt>
                <c:pt idx="816">
                  <c:v>142.16077262504754</c:v>
                </c:pt>
                <c:pt idx="817">
                  <c:v>142.32522713443336</c:v>
                </c:pt>
                <c:pt idx="818">
                  <c:v>142.15230433807906</c:v>
                </c:pt>
                <c:pt idx="819">
                  <c:v>140.95663031528565</c:v>
                </c:pt>
                <c:pt idx="820">
                  <c:v>140.08133360458947</c:v>
                </c:pt>
                <c:pt idx="821">
                  <c:v>141.19253869911876</c:v>
                </c:pt>
                <c:pt idx="822">
                  <c:v>141.45603311369939</c:v>
                </c:pt>
                <c:pt idx="823">
                  <c:v>141.66259502920769</c:v>
                </c:pt>
                <c:pt idx="824">
                  <c:v>142.48125400017207</c:v>
                </c:pt>
                <c:pt idx="825">
                  <c:v>142.00160561279836</c:v>
                </c:pt>
                <c:pt idx="826">
                  <c:v>143.08399035731307</c:v>
                </c:pt>
                <c:pt idx="827">
                  <c:v>144.10290576610436</c:v>
                </c:pt>
                <c:pt idx="828">
                  <c:v>143.99627125951591</c:v>
                </c:pt>
                <c:pt idx="829">
                  <c:v>143.61224664066694</c:v>
                </c:pt>
                <c:pt idx="830">
                  <c:v>143.17951071197129</c:v>
                </c:pt>
                <c:pt idx="831">
                  <c:v>141.06279722176939</c:v>
                </c:pt>
                <c:pt idx="832">
                  <c:v>140.28800843553083</c:v>
                </c:pt>
                <c:pt idx="833">
                  <c:v>139.40766591882701</c:v>
                </c:pt>
                <c:pt idx="834">
                  <c:v>141.01768448215859</c:v>
                </c:pt>
                <c:pt idx="835">
                  <c:v>140.65987869555531</c:v>
                </c:pt>
                <c:pt idx="836">
                  <c:v>141.25877948619544</c:v>
                </c:pt>
                <c:pt idx="837">
                  <c:v>141.99378621920084</c:v>
                </c:pt>
                <c:pt idx="838">
                  <c:v>142.77058223952341</c:v>
                </c:pt>
                <c:pt idx="839">
                  <c:v>142.89676672912148</c:v>
                </c:pt>
                <c:pt idx="840">
                  <c:v>142.47224332759941</c:v>
                </c:pt>
                <c:pt idx="841">
                  <c:v>142.66845347017846</c:v>
                </c:pt>
                <c:pt idx="842">
                  <c:v>142.94915582723189</c:v>
                </c:pt>
                <c:pt idx="843">
                  <c:v>141.50899367376843</c:v>
                </c:pt>
                <c:pt idx="844">
                  <c:v>141.09668061994014</c:v>
                </c:pt>
                <c:pt idx="845">
                  <c:v>141.90302078172746</c:v>
                </c:pt>
                <c:pt idx="846">
                  <c:v>142.21519441478014</c:v>
                </c:pt>
                <c:pt idx="847">
                  <c:v>143.7934664351144</c:v>
                </c:pt>
                <c:pt idx="848">
                  <c:v>144.39117838161934</c:v>
                </c:pt>
                <c:pt idx="849">
                  <c:v>145.13031528252247</c:v>
                </c:pt>
                <c:pt idx="850">
                  <c:v>145.75775489669999</c:v>
                </c:pt>
                <c:pt idx="851">
                  <c:v>146.20739891351161</c:v>
                </c:pt>
                <c:pt idx="852">
                  <c:v>145.79096807736983</c:v>
                </c:pt>
                <c:pt idx="853">
                  <c:v>145.96611371463882</c:v>
                </c:pt>
                <c:pt idx="854">
                  <c:v>147.02146123007228</c:v>
                </c:pt>
                <c:pt idx="855">
                  <c:v>147.1209643202771</c:v>
                </c:pt>
                <c:pt idx="856">
                  <c:v>146.05991940493081</c:v>
                </c:pt>
                <c:pt idx="857">
                  <c:v>145.64416151116697</c:v>
                </c:pt>
                <c:pt idx="858">
                  <c:v>144.73083824365057</c:v>
                </c:pt>
                <c:pt idx="859">
                  <c:v>144.37029184124671</c:v>
                </c:pt>
                <c:pt idx="860">
                  <c:v>145.4310267218988</c:v>
                </c:pt>
                <c:pt idx="861">
                  <c:v>144.72527368305782</c:v>
                </c:pt>
                <c:pt idx="862">
                  <c:v>145.23871751120004</c:v>
                </c:pt>
                <c:pt idx="863">
                  <c:v>144.3359151842605</c:v>
                </c:pt>
                <c:pt idx="864">
                  <c:v>141.81928856948693</c:v>
                </c:pt>
                <c:pt idx="865">
                  <c:v>140.48063141262455</c:v>
                </c:pt>
                <c:pt idx="866">
                  <c:v>139.75395210257864</c:v>
                </c:pt>
                <c:pt idx="867">
                  <c:v>140.6902100957594</c:v>
                </c:pt>
                <c:pt idx="868">
                  <c:v>139.92423562557187</c:v>
                </c:pt>
                <c:pt idx="869">
                  <c:v>139.57996566271325</c:v>
                </c:pt>
                <c:pt idx="870">
                  <c:v>140.01720479949901</c:v>
                </c:pt>
                <c:pt idx="871">
                  <c:v>139.6422918703519</c:v>
                </c:pt>
                <c:pt idx="872">
                  <c:v>139.14039732484321</c:v>
                </c:pt>
                <c:pt idx="873">
                  <c:v>139.27304109506778</c:v>
                </c:pt>
                <c:pt idx="874">
                  <c:v>139.99061020043465</c:v>
                </c:pt>
                <c:pt idx="875">
                  <c:v>140.15293324757431</c:v>
                </c:pt>
                <c:pt idx="876">
                  <c:v>140.497129660556</c:v>
                </c:pt>
                <c:pt idx="877">
                  <c:v>140.41835832903595</c:v>
                </c:pt>
                <c:pt idx="878">
                  <c:v>140.58276014136709</c:v>
                </c:pt>
                <c:pt idx="879">
                  <c:v>140.74005258815254</c:v>
                </c:pt>
                <c:pt idx="880">
                  <c:v>140.73303574818499</c:v>
                </c:pt>
                <c:pt idx="881">
                  <c:v>141.40549346316863</c:v>
                </c:pt>
                <c:pt idx="882">
                  <c:v>141.24206533696827</c:v>
                </c:pt>
                <c:pt idx="883">
                  <c:v>140.9620830037513</c:v>
                </c:pt>
                <c:pt idx="884">
                  <c:v>140.14168153010237</c:v>
                </c:pt>
                <c:pt idx="885">
                  <c:v>140.5050598876924</c:v>
                </c:pt>
                <c:pt idx="886">
                  <c:v>142.18436610273963</c:v>
                </c:pt>
                <c:pt idx="887">
                  <c:v>142.92458178621533</c:v>
                </c:pt>
                <c:pt idx="888">
                  <c:v>142.89097559011256</c:v>
                </c:pt>
                <c:pt idx="889">
                  <c:v>143.97313144844554</c:v>
                </c:pt>
                <c:pt idx="890">
                  <c:v>144.42833688462346</c:v>
                </c:pt>
                <c:pt idx="891">
                  <c:v>144.88938130139744</c:v>
                </c:pt>
                <c:pt idx="892">
                  <c:v>144.99358456215097</c:v>
                </c:pt>
                <c:pt idx="893">
                  <c:v>145.69629111057719</c:v>
                </c:pt>
                <c:pt idx="894">
                  <c:v>146.13628578636329</c:v>
                </c:pt>
                <c:pt idx="895">
                  <c:v>146.50216692373371</c:v>
                </c:pt>
                <c:pt idx="896">
                  <c:v>146.3808399375333</c:v>
                </c:pt>
                <c:pt idx="897">
                  <c:v>145.35190595431865</c:v>
                </c:pt>
                <c:pt idx="898">
                  <c:v>145.48298770237849</c:v>
                </c:pt>
                <c:pt idx="899">
                  <c:v>146.08193971053856</c:v>
                </c:pt>
                <c:pt idx="900">
                  <c:v>145.89718925104125</c:v>
                </c:pt>
                <c:pt idx="901">
                  <c:v>145.22519455338116</c:v>
                </c:pt>
                <c:pt idx="902">
                  <c:v>143.68735423919651</c:v>
                </c:pt>
                <c:pt idx="903">
                  <c:v>142.37683658115253</c:v>
                </c:pt>
                <c:pt idx="904">
                  <c:v>141.43970807302679</c:v>
                </c:pt>
                <c:pt idx="905">
                  <c:v>141.53011829144191</c:v>
                </c:pt>
                <c:pt idx="906">
                  <c:v>139.72410691512667</c:v>
                </c:pt>
                <c:pt idx="907">
                  <c:v>139.40437245566991</c:v>
                </c:pt>
                <c:pt idx="908">
                  <c:v>138.80376551373274</c:v>
                </c:pt>
                <c:pt idx="909">
                  <c:v>139.99622326554754</c:v>
                </c:pt>
                <c:pt idx="910">
                  <c:v>140.20277219416445</c:v>
                </c:pt>
                <c:pt idx="911">
                  <c:v>142.4248552961385</c:v>
                </c:pt>
                <c:pt idx="912">
                  <c:v>143.5677438650269</c:v>
                </c:pt>
                <c:pt idx="913">
                  <c:v>144.35567370988124</c:v>
                </c:pt>
                <c:pt idx="914">
                  <c:v>144.19192248437236</c:v>
                </c:pt>
                <c:pt idx="915">
                  <c:v>143.90677804168203</c:v>
                </c:pt>
                <c:pt idx="916">
                  <c:v>144.19978139770731</c:v>
                </c:pt>
                <c:pt idx="917">
                  <c:v>143.46343668761523</c:v>
                </c:pt>
                <c:pt idx="918">
                  <c:v>143.59659082793937</c:v>
                </c:pt>
                <c:pt idx="919">
                  <c:v>143.45391970200731</c:v>
                </c:pt>
                <c:pt idx="920">
                  <c:v>142.68567720296474</c:v>
                </c:pt>
                <c:pt idx="921">
                  <c:v>142.41674947669026</c:v>
                </c:pt>
                <c:pt idx="922">
                  <c:v>143.40875382239929</c:v>
                </c:pt>
                <c:pt idx="923">
                  <c:v>142.89492754156191</c:v>
                </c:pt>
                <c:pt idx="924">
                  <c:v>143.40982733351711</c:v>
                </c:pt>
                <c:pt idx="925">
                  <c:v>143.91286075244844</c:v>
                </c:pt>
                <c:pt idx="926">
                  <c:v>144.30698493594804</c:v>
                </c:pt>
                <c:pt idx="927">
                  <c:v>144.40866516288099</c:v>
                </c:pt>
                <c:pt idx="928">
                  <c:v>144.72206763528237</c:v>
                </c:pt>
                <c:pt idx="929">
                  <c:v>144.43900457809971</c:v>
                </c:pt>
                <c:pt idx="930">
                  <c:v>145.74359699002619</c:v>
                </c:pt>
                <c:pt idx="931">
                  <c:v>145.40982921597066</c:v>
                </c:pt>
                <c:pt idx="932">
                  <c:v>146.90124200609458</c:v>
                </c:pt>
                <c:pt idx="933">
                  <c:v>147.20035970067684</c:v>
                </c:pt>
                <c:pt idx="934">
                  <c:v>147.63084455550444</c:v>
                </c:pt>
                <c:pt idx="935">
                  <c:v>147.93389949048048</c:v>
                </c:pt>
                <c:pt idx="936">
                  <c:v>148.69346907171098</c:v>
                </c:pt>
                <c:pt idx="937">
                  <c:v>148.84808270908758</c:v>
                </c:pt>
                <c:pt idx="938">
                  <c:v>148.94040124655683</c:v>
                </c:pt>
                <c:pt idx="939">
                  <c:v>149.36025958702186</c:v>
                </c:pt>
                <c:pt idx="940">
                  <c:v>149.31228707897395</c:v>
                </c:pt>
                <c:pt idx="941">
                  <c:v>149.68482156263312</c:v>
                </c:pt>
                <c:pt idx="942">
                  <c:v>149.80777970433888</c:v>
                </c:pt>
                <c:pt idx="943">
                  <c:v>149.51049259013507</c:v>
                </c:pt>
                <c:pt idx="944">
                  <c:v>148.93291029278083</c:v>
                </c:pt>
                <c:pt idx="945">
                  <c:v>148.96008176866596</c:v>
                </c:pt>
                <c:pt idx="946">
                  <c:v>148.73278354584335</c:v>
                </c:pt>
                <c:pt idx="947">
                  <c:v>149.15317270902727</c:v>
                </c:pt>
                <c:pt idx="948">
                  <c:v>150.86040090273346</c:v>
                </c:pt>
                <c:pt idx="949">
                  <c:v>151.07952929662963</c:v>
                </c:pt>
                <c:pt idx="950">
                  <c:v>151.37575023045275</c:v>
                </c:pt>
                <c:pt idx="951">
                  <c:v>151.54155049277355</c:v>
                </c:pt>
                <c:pt idx="952">
                  <c:v>152.05722602691404</c:v>
                </c:pt>
                <c:pt idx="953">
                  <c:v>152.61750785470477</c:v>
                </c:pt>
                <c:pt idx="954">
                  <c:v>152.62402601751754</c:v>
                </c:pt>
                <c:pt idx="955">
                  <c:v>152.16317222542088</c:v>
                </c:pt>
                <c:pt idx="956">
                  <c:v>151.84189731053098</c:v>
                </c:pt>
                <c:pt idx="957">
                  <c:v>151.61468265790683</c:v>
                </c:pt>
                <c:pt idx="958">
                  <c:v>151.4322668639231</c:v>
                </c:pt>
                <c:pt idx="959">
                  <c:v>151.44932498663417</c:v>
                </c:pt>
                <c:pt idx="960">
                  <c:v>151.8699101099858</c:v>
                </c:pt>
                <c:pt idx="961">
                  <c:v>152.19501357632402</c:v>
                </c:pt>
                <c:pt idx="962">
                  <c:v>152.77508602930166</c:v>
                </c:pt>
                <c:pt idx="963">
                  <c:v>152.39073804300367</c:v>
                </c:pt>
                <c:pt idx="964">
                  <c:v>152.09974574524131</c:v>
                </c:pt>
                <c:pt idx="965">
                  <c:v>152.17903707335773</c:v>
                </c:pt>
                <c:pt idx="966">
                  <c:v>152.53611236595532</c:v>
                </c:pt>
                <c:pt idx="967">
                  <c:v>152.82948447122365</c:v>
                </c:pt>
                <c:pt idx="968">
                  <c:v>153.00833094130931</c:v>
                </c:pt>
                <c:pt idx="969">
                  <c:v>153.21689931941327</c:v>
                </c:pt>
                <c:pt idx="970">
                  <c:v>153.66970718880756</c:v>
                </c:pt>
                <c:pt idx="971">
                  <c:v>154.41695926934028</c:v>
                </c:pt>
                <c:pt idx="972">
                  <c:v>153.86015607993832</c:v>
                </c:pt>
                <c:pt idx="973">
                  <c:v>154.07101808519835</c:v>
                </c:pt>
                <c:pt idx="974">
                  <c:v>154.42864302882381</c:v>
                </c:pt>
                <c:pt idx="975">
                  <c:v>153.80806013543778</c:v>
                </c:pt>
                <c:pt idx="976">
                  <c:v>152.87900118422641</c:v>
                </c:pt>
                <c:pt idx="977">
                  <c:v>152.85283836402814</c:v>
                </c:pt>
                <c:pt idx="978">
                  <c:v>153.69552729471482</c:v>
                </c:pt>
                <c:pt idx="979">
                  <c:v>154.34018186457186</c:v>
                </c:pt>
                <c:pt idx="980">
                  <c:v>154.35743535990349</c:v>
                </c:pt>
                <c:pt idx="981">
                  <c:v>154.57677755845296</c:v>
                </c:pt>
                <c:pt idx="982">
                  <c:v>153.06252923068789</c:v>
                </c:pt>
                <c:pt idx="983">
                  <c:v>152.83798312785024</c:v>
                </c:pt>
                <c:pt idx="984">
                  <c:v>152.16372228056838</c:v>
                </c:pt>
                <c:pt idx="985">
                  <c:v>152.25544284763819</c:v>
                </c:pt>
                <c:pt idx="986">
                  <c:v>151.64477458383061</c:v>
                </c:pt>
                <c:pt idx="987">
                  <c:v>151.85108460099187</c:v>
                </c:pt>
                <c:pt idx="988">
                  <c:v>151.57311369213065</c:v>
                </c:pt>
                <c:pt idx="989">
                  <c:v>152.12231099452924</c:v>
                </c:pt>
                <c:pt idx="990">
                  <c:v>152.3309830316029</c:v>
                </c:pt>
                <c:pt idx="991">
                  <c:v>152.67794671941147</c:v>
                </c:pt>
                <c:pt idx="992">
                  <c:v>152.38695594718857</c:v>
                </c:pt>
                <c:pt idx="993">
                  <c:v>152.14980388075796</c:v>
                </c:pt>
                <c:pt idx="994">
                  <c:v>152.71563976981946</c:v>
                </c:pt>
                <c:pt idx="995">
                  <c:v>153.28555209010034</c:v>
                </c:pt>
                <c:pt idx="996">
                  <c:v>153.33493451913822</c:v>
                </c:pt>
                <c:pt idx="997">
                  <c:v>152.27249297552197</c:v>
                </c:pt>
                <c:pt idx="998">
                  <c:v>152.63112156343644</c:v>
                </c:pt>
                <c:pt idx="999">
                  <c:v>152.59537075618539</c:v>
                </c:pt>
                <c:pt idx="1000">
                  <c:v>152.41063033190329</c:v>
                </c:pt>
                <c:pt idx="1001">
                  <c:v>153.28223311952084</c:v>
                </c:pt>
                <c:pt idx="1002">
                  <c:v>153.3423706807024</c:v>
                </c:pt>
                <c:pt idx="1003">
                  <c:v>152.85495709378611</c:v>
                </c:pt>
                <c:pt idx="1004">
                  <c:v>153.10663286918123</c:v>
                </c:pt>
                <c:pt idx="1005">
                  <c:v>153.01767449383283</c:v>
                </c:pt>
                <c:pt idx="1006">
                  <c:v>152.75100112011583</c:v>
                </c:pt>
                <c:pt idx="1007">
                  <c:v>152.69401611938454</c:v>
                </c:pt>
                <c:pt idx="1008">
                  <c:v>152.32817100557222</c:v>
                </c:pt>
                <c:pt idx="1009">
                  <c:v>152.49466141842973</c:v>
                </c:pt>
                <c:pt idx="1010">
                  <c:v>152.55468627072409</c:v>
                </c:pt>
                <c:pt idx="1011">
                  <c:v>153.44859830210589</c:v>
                </c:pt>
                <c:pt idx="1012">
                  <c:v>153.74700494015218</c:v>
                </c:pt>
                <c:pt idx="1013">
                  <c:v>154.02517753341829</c:v>
                </c:pt>
                <c:pt idx="1014">
                  <c:v>154.26497252396626</c:v>
                </c:pt>
                <c:pt idx="1015">
                  <c:v>153.89113472324001</c:v>
                </c:pt>
                <c:pt idx="1016">
                  <c:v>153.8128328666626</c:v>
                </c:pt>
                <c:pt idx="1017">
                  <c:v>153.66107287521305</c:v>
                </c:pt>
                <c:pt idx="1018">
                  <c:v>153.17777180849964</c:v>
                </c:pt>
                <c:pt idx="1019">
                  <c:v>153.07808894018069</c:v>
                </c:pt>
                <c:pt idx="1020">
                  <c:v>153.21597430558069</c:v>
                </c:pt>
                <c:pt idx="1021">
                  <c:v>153.25483188750835</c:v>
                </c:pt>
                <c:pt idx="1022">
                  <c:v>152.81398422867809</c:v>
                </c:pt>
                <c:pt idx="1023">
                  <c:v>152.37692472666672</c:v>
                </c:pt>
                <c:pt idx="1024">
                  <c:v>152.20532023874651</c:v>
                </c:pt>
                <c:pt idx="1025">
                  <c:v>151.9988632528798</c:v>
                </c:pt>
                <c:pt idx="1026">
                  <c:v>152.19754289800383</c:v>
                </c:pt>
                <c:pt idx="1027">
                  <c:v>152.57753120261305</c:v>
                </c:pt>
                <c:pt idx="1028">
                  <c:v>152.27517409602012</c:v>
                </c:pt>
                <c:pt idx="1029">
                  <c:v>152.77227991480564</c:v>
                </c:pt>
                <c:pt idx="1030">
                  <c:v>153.21669402594603</c:v>
                </c:pt>
                <c:pt idx="1031">
                  <c:v>153.89546779993648</c:v>
                </c:pt>
                <c:pt idx="1032">
                  <c:v>153.69165974439829</c:v>
                </c:pt>
                <c:pt idx="1033">
                  <c:v>154.04237430934086</c:v>
                </c:pt>
                <c:pt idx="1034">
                  <c:v>153.84637568691173</c:v>
                </c:pt>
                <c:pt idx="1035">
                  <c:v>153.21314420743749</c:v>
                </c:pt>
                <c:pt idx="1036">
                  <c:v>153.73901544346975</c:v>
                </c:pt>
                <c:pt idx="1037">
                  <c:v>153.19423210039335</c:v>
                </c:pt>
                <c:pt idx="1038">
                  <c:v>153.33983288306172</c:v>
                </c:pt>
                <c:pt idx="1039">
                  <c:v>153.63512080288658</c:v>
                </c:pt>
                <c:pt idx="1040">
                  <c:v>152.99085009376415</c:v>
                </c:pt>
                <c:pt idx="1041">
                  <c:v>152.56014917640002</c:v>
                </c:pt>
                <c:pt idx="1042">
                  <c:v>152.69657065526451</c:v>
                </c:pt>
                <c:pt idx="1043">
                  <c:v>153.48609635867126</c:v>
                </c:pt>
                <c:pt idx="1044">
                  <c:v>153.97550896449832</c:v>
                </c:pt>
                <c:pt idx="1045">
                  <c:v>153.53216189004021</c:v>
                </c:pt>
                <c:pt idx="1046">
                  <c:v>153.17444007582043</c:v>
                </c:pt>
                <c:pt idx="1047">
                  <c:v>152.84143042625746</c:v>
                </c:pt>
                <c:pt idx="1048">
                  <c:v>152.10828593047498</c:v>
                </c:pt>
                <c:pt idx="1049">
                  <c:v>152.64076146038192</c:v>
                </c:pt>
                <c:pt idx="1050">
                  <c:v>152.32340360736063</c:v>
                </c:pt>
                <c:pt idx="1051">
                  <c:v>152.39546488509657</c:v>
                </c:pt>
                <c:pt idx="1052">
                  <c:v>151.8261434880967</c:v>
                </c:pt>
                <c:pt idx="1053">
                  <c:v>153.10435322637355</c:v>
                </c:pt>
                <c:pt idx="1054">
                  <c:v>154.27670492997493</c:v>
                </c:pt>
                <c:pt idx="1055">
                  <c:v>155.5220655308554</c:v>
                </c:pt>
                <c:pt idx="1056">
                  <c:v>156.35552306607994</c:v>
                </c:pt>
                <c:pt idx="1057">
                  <c:v>156.92465431852409</c:v>
                </c:pt>
                <c:pt idx="1058">
                  <c:v>156.7063317784463</c:v>
                </c:pt>
                <c:pt idx="1059">
                  <c:v>156.86378515566767</c:v>
                </c:pt>
                <c:pt idx="1060">
                  <c:v>156.81735413402961</c:v>
                </c:pt>
                <c:pt idx="1061">
                  <c:v>156.85676078256321</c:v>
                </c:pt>
                <c:pt idx="1062">
                  <c:v>156.84600636543692</c:v>
                </c:pt>
                <c:pt idx="1063">
                  <c:v>157.50814287885768</c:v>
                </c:pt>
                <c:pt idx="1064">
                  <c:v>158.11667063046821</c:v>
                </c:pt>
                <c:pt idx="1065">
                  <c:v>158.10239072163475</c:v>
                </c:pt>
                <c:pt idx="1066">
                  <c:v>158.62508964750899</c:v>
                </c:pt>
                <c:pt idx="1067">
                  <c:v>159.08291470922308</c:v>
                </c:pt>
                <c:pt idx="1068">
                  <c:v>159.03657977110689</c:v>
                </c:pt>
                <c:pt idx="1069">
                  <c:v>158.07673704088972</c:v>
                </c:pt>
                <c:pt idx="1070">
                  <c:v>157.40744446303214</c:v>
                </c:pt>
                <c:pt idx="1071">
                  <c:v>157.31782868204397</c:v>
                </c:pt>
                <c:pt idx="1072">
                  <c:v>157.59589316975698</c:v>
                </c:pt>
                <c:pt idx="1073">
                  <c:v>157.98931164144335</c:v>
                </c:pt>
                <c:pt idx="1074">
                  <c:v>158.62502570358808</c:v>
                </c:pt>
                <c:pt idx="1075">
                  <c:v>159.276698761056</c:v>
                </c:pt>
                <c:pt idx="1076">
                  <c:v>158.61779064096854</c:v>
                </c:pt>
                <c:pt idx="1077">
                  <c:v>158.85405890898858</c:v>
                </c:pt>
                <c:pt idx="1078">
                  <c:v>158.5711953643218</c:v>
                </c:pt>
                <c:pt idx="1079">
                  <c:v>158.87916530472484</c:v>
                </c:pt>
                <c:pt idx="1080">
                  <c:v>158.91855378965687</c:v>
                </c:pt>
                <c:pt idx="1081">
                  <c:v>159.37731514681752</c:v>
                </c:pt>
                <c:pt idx="1082">
                  <c:v>159.62481415530689</c:v>
                </c:pt>
                <c:pt idx="1083">
                  <c:v>159.93300345480108</c:v>
                </c:pt>
                <c:pt idx="1084">
                  <c:v>159.52842830271908</c:v>
                </c:pt>
                <c:pt idx="1085">
                  <c:v>158.42868506468861</c:v>
                </c:pt>
                <c:pt idx="1086">
                  <c:v>159.0201020849255</c:v>
                </c:pt>
                <c:pt idx="1087">
                  <c:v>159.41435875018351</c:v>
                </c:pt>
                <c:pt idx="1088">
                  <c:v>159.06399632648049</c:v>
                </c:pt>
                <c:pt idx="1089">
                  <c:v>159.18949567982503</c:v>
                </c:pt>
                <c:pt idx="1090">
                  <c:v>159.64825725228803</c:v>
                </c:pt>
                <c:pt idx="1091">
                  <c:v>160.42003393926109</c:v>
                </c:pt>
                <c:pt idx="1092">
                  <c:v>160.53423370116985</c:v>
                </c:pt>
                <c:pt idx="1093">
                  <c:v>160.43345689262151</c:v>
                </c:pt>
                <c:pt idx="1094">
                  <c:v>160.28965345769532</c:v>
                </c:pt>
                <c:pt idx="1095">
                  <c:v>160.03827283587114</c:v>
                </c:pt>
                <c:pt idx="1096">
                  <c:v>159.8491472106783</c:v>
                </c:pt>
                <c:pt idx="1097">
                  <c:v>160.3707083378211</c:v>
                </c:pt>
                <c:pt idx="1098">
                  <c:v>160.70009237468409</c:v>
                </c:pt>
                <c:pt idx="1099">
                  <c:v>160.57773881605524</c:v>
                </c:pt>
                <c:pt idx="1100">
                  <c:v>160.41234572506795</c:v>
                </c:pt>
                <c:pt idx="1101">
                  <c:v>160.44287313497952</c:v>
                </c:pt>
                <c:pt idx="1102">
                  <c:v>161.09522336230523</c:v>
                </c:pt>
                <c:pt idx="1103">
                  <c:v>161.09033564515022</c:v>
                </c:pt>
                <c:pt idx="1104">
                  <c:v>161.0108848231134</c:v>
                </c:pt>
                <c:pt idx="1105">
                  <c:v>160.58628933728698</c:v>
                </c:pt>
                <c:pt idx="1106">
                  <c:v>160.82974234463606</c:v>
                </c:pt>
                <c:pt idx="1107">
                  <c:v>161.39679642200835</c:v>
                </c:pt>
                <c:pt idx="1108">
                  <c:v>161.44651773446282</c:v>
                </c:pt>
                <c:pt idx="1109">
                  <c:v>161.62544456136339</c:v>
                </c:pt>
                <c:pt idx="1110">
                  <c:v>161.80437285451436</c:v>
                </c:pt>
                <c:pt idx="1111">
                  <c:v>162.01821170109588</c:v>
                </c:pt>
                <c:pt idx="1112">
                  <c:v>162.15412375964468</c:v>
                </c:pt>
                <c:pt idx="1113">
                  <c:v>161.85948296486168</c:v>
                </c:pt>
                <c:pt idx="1114">
                  <c:v>161.93081873054035</c:v>
                </c:pt>
                <c:pt idx="1115">
                  <c:v>162.08810848201747</c:v>
                </c:pt>
                <c:pt idx="1116">
                  <c:v>162.63015719877018</c:v>
                </c:pt>
                <c:pt idx="1117">
                  <c:v>162.91677727644145</c:v>
                </c:pt>
                <c:pt idx="1118">
                  <c:v>163.04190027324688</c:v>
                </c:pt>
                <c:pt idx="1119">
                  <c:v>163.08093050300971</c:v>
                </c:pt>
                <c:pt idx="1120">
                  <c:v>162.98019573321767</c:v>
                </c:pt>
                <c:pt idx="1121">
                  <c:v>163.04327796979359</c:v>
                </c:pt>
                <c:pt idx="1122">
                  <c:v>162.95316510877828</c:v>
                </c:pt>
                <c:pt idx="1123">
                  <c:v>162.87384725411704</c:v>
                </c:pt>
                <c:pt idx="1124">
                  <c:v>162.50367505829507</c:v>
                </c:pt>
                <c:pt idx="1125">
                  <c:v>162.29502647201772</c:v>
                </c:pt>
                <c:pt idx="1126">
                  <c:v>162.5416288359053</c:v>
                </c:pt>
                <c:pt idx="1127">
                  <c:v>162.54841943203812</c:v>
                </c:pt>
                <c:pt idx="1128">
                  <c:v>162.13499833152255</c:v>
                </c:pt>
                <c:pt idx="1129">
                  <c:v>162.09857889240885</c:v>
                </c:pt>
                <c:pt idx="1130">
                  <c:v>161.86838941139715</c:v>
                </c:pt>
                <c:pt idx="1131">
                  <c:v>161.82418677372362</c:v>
                </c:pt>
                <c:pt idx="1132">
                  <c:v>161.66601731949439</c:v>
                </c:pt>
                <c:pt idx="1133">
                  <c:v>161.45731807491279</c:v>
                </c:pt>
                <c:pt idx="1134">
                  <c:v>160.98980813382519</c:v>
                </c:pt>
                <c:pt idx="1135">
                  <c:v>161.07031976974636</c:v>
                </c:pt>
                <c:pt idx="1136">
                  <c:v>161.28180664438892</c:v>
                </c:pt>
                <c:pt idx="1137">
                  <c:v>161.38557471103672</c:v>
                </c:pt>
                <c:pt idx="1138">
                  <c:v>161.79088388706055</c:v>
                </c:pt>
                <c:pt idx="1139">
                  <c:v>162.5602737321455</c:v>
                </c:pt>
                <c:pt idx="1140">
                  <c:v>162.31837855408807</c:v>
                </c:pt>
                <c:pt idx="1141">
                  <c:v>162.30356914480888</c:v>
                </c:pt>
                <c:pt idx="1142">
                  <c:v>162.66606220976612</c:v>
                </c:pt>
                <c:pt idx="1143">
                  <c:v>162.97497149297945</c:v>
                </c:pt>
                <c:pt idx="1144">
                  <c:v>163.08159194213155</c:v>
                </c:pt>
                <c:pt idx="1145">
                  <c:v>163.1963041480048</c:v>
                </c:pt>
                <c:pt idx="1146">
                  <c:v>162.98732986067424</c:v>
                </c:pt>
                <c:pt idx="1147">
                  <c:v>162.78925064185773</c:v>
                </c:pt>
                <c:pt idx="1148">
                  <c:v>162.17044946799095</c:v>
                </c:pt>
                <c:pt idx="1149">
                  <c:v>161.90970555712713</c:v>
                </c:pt>
                <c:pt idx="1150">
                  <c:v>161.5820071377874</c:v>
                </c:pt>
                <c:pt idx="1151">
                  <c:v>162.16055669166323</c:v>
                </c:pt>
                <c:pt idx="1152">
                  <c:v>162.06673947285427</c:v>
                </c:pt>
                <c:pt idx="1153">
                  <c:v>162.0805568306277</c:v>
                </c:pt>
                <c:pt idx="1154">
                  <c:v>162.1223501196483</c:v>
                </c:pt>
                <c:pt idx="1155">
                  <c:v>162.37729048526566</c:v>
                </c:pt>
                <c:pt idx="1156">
                  <c:v>162.59983448760468</c:v>
                </c:pt>
                <c:pt idx="1157">
                  <c:v>162.43399517646648</c:v>
                </c:pt>
                <c:pt idx="1158">
                  <c:v>162.58100611445886</c:v>
                </c:pt>
                <c:pt idx="1159">
                  <c:v>162.96285692417013</c:v>
                </c:pt>
                <c:pt idx="1160">
                  <c:v>162.73119464327783</c:v>
                </c:pt>
                <c:pt idx="1161">
                  <c:v>162.51101676776858</c:v>
                </c:pt>
                <c:pt idx="1162">
                  <c:v>162.21525992821239</c:v>
                </c:pt>
                <c:pt idx="1163">
                  <c:v>162.70761601411903</c:v>
                </c:pt>
                <c:pt idx="1164">
                  <c:v>163.50489742819971</c:v>
                </c:pt>
                <c:pt idx="1165">
                  <c:v>163.65193063873696</c:v>
                </c:pt>
                <c:pt idx="1166">
                  <c:v>163.64774952372079</c:v>
                </c:pt>
                <c:pt idx="1167">
                  <c:v>163.43851281349319</c:v>
                </c:pt>
                <c:pt idx="1168">
                  <c:v>163.42358603303876</c:v>
                </c:pt>
                <c:pt idx="1169">
                  <c:v>162.78476523142527</c:v>
                </c:pt>
                <c:pt idx="1170">
                  <c:v>162.54302855340194</c:v>
                </c:pt>
                <c:pt idx="1171">
                  <c:v>162.40928552733118</c:v>
                </c:pt>
                <c:pt idx="1172">
                  <c:v>162.12712927254205</c:v>
                </c:pt>
                <c:pt idx="1173">
                  <c:v>161.84211726211785</c:v>
                </c:pt>
                <c:pt idx="1174">
                  <c:v>161.48220633986438</c:v>
                </c:pt>
                <c:pt idx="1175">
                  <c:v>161.91739407339452</c:v>
                </c:pt>
                <c:pt idx="1176">
                  <c:v>162.4072738014342</c:v>
                </c:pt>
                <c:pt idx="1177">
                  <c:v>162.79693181780189</c:v>
                </c:pt>
                <c:pt idx="1178">
                  <c:v>163.3655869454943</c:v>
                </c:pt>
                <c:pt idx="1179">
                  <c:v>163.19134351183143</c:v>
                </c:pt>
                <c:pt idx="1180">
                  <c:v>162.33333684087509</c:v>
                </c:pt>
                <c:pt idx="1181">
                  <c:v>162.41563410889623</c:v>
                </c:pt>
                <c:pt idx="1182">
                  <c:v>162.80062047662054</c:v>
                </c:pt>
                <c:pt idx="1183">
                  <c:v>162.82884720563879</c:v>
                </c:pt>
                <c:pt idx="1184">
                  <c:v>162.38403584554672</c:v>
                </c:pt>
                <c:pt idx="1185">
                  <c:v>161.85008150390036</c:v>
                </c:pt>
                <c:pt idx="1186">
                  <c:v>162.2459876038113</c:v>
                </c:pt>
                <c:pt idx="1187">
                  <c:v>162.69592487488273</c:v>
                </c:pt>
                <c:pt idx="1188">
                  <c:v>162.745849164427</c:v>
                </c:pt>
                <c:pt idx="1189">
                  <c:v>162.9280561400661</c:v>
                </c:pt>
                <c:pt idx="1190">
                  <c:v>163.09692484107083</c:v>
                </c:pt>
                <c:pt idx="1191">
                  <c:v>163.15770768559764</c:v>
                </c:pt>
                <c:pt idx="1192">
                  <c:v>163.25088299302638</c:v>
                </c:pt>
                <c:pt idx="1193">
                  <c:v>163.17826663945283</c:v>
                </c:pt>
                <c:pt idx="1194">
                  <c:v>162.43031357573639</c:v>
                </c:pt>
                <c:pt idx="1195">
                  <c:v>161.75544857482146</c:v>
                </c:pt>
                <c:pt idx="1196">
                  <c:v>161.22113434517684</c:v>
                </c:pt>
                <c:pt idx="1197">
                  <c:v>161.1198169367141</c:v>
                </c:pt>
                <c:pt idx="1198">
                  <c:v>161.03404203455105</c:v>
                </c:pt>
                <c:pt idx="1199">
                  <c:v>160.82605604895284</c:v>
                </c:pt>
                <c:pt idx="1200">
                  <c:v>161.28690683064843</c:v>
                </c:pt>
                <c:pt idx="1201">
                  <c:v>161.30423955521434</c:v>
                </c:pt>
                <c:pt idx="1202">
                  <c:v>161.13767581473968</c:v>
                </c:pt>
                <c:pt idx="1203">
                  <c:v>161.50139080219486</c:v>
                </c:pt>
                <c:pt idx="1204">
                  <c:v>161.94292721536846</c:v>
                </c:pt>
                <c:pt idx="1205">
                  <c:v>161.916947212287</c:v>
                </c:pt>
                <c:pt idx="1206">
                  <c:v>161.39309940960658</c:v>
                </c:pt>
                <c:pt idx="1207">
                  <c:v>161.29146063660153</c:v>
                </c:pt>
                <c:pt idx="1208">
                  <c:v>161.22228950913336</c:v>
                </c:pt>
                <c:pt idx="1209">
                  <c:v>161.22010378943557</c:v>
                </c:pt>
                <c:pt idx="1210">
                  <c:v>160.64205037735698</c:v>
                </c:pt>
                <c:pt idx="1211">
                  <c:v>160.82175168712064</c:v>
                </c:pt>
                <c:pt idx="1212">
                  <c:v>160.69842581791966</c:v>
                </c:pt>
                <c:pt idx="1213">
                  <c:v>160.12026207694413</c:v>
                </c:pt>
                <c:pt idx="1214">
                  <c:v>160.51162808898997</c:v>
                </c:pt>
                <c:pt idx="1215">
                  <c:v>160.72071034237936</c:v>
                </c:pt>
                <c:pt idx="1216">
                  <c:v>161.26835980983088</c:v>
                </c:pt>
                <c:pt idx="1217">
                  <c:v>161.97873892569413</c:v>
                </c:pt>
                <c:pt idx="1218">
                  <c:v>162.17084252627188</c:v>
                </c:pt>
                <c:pt idx="1219">
                  <c:v>162.15810305029385</c:v>
                </c:pt>
                <c:pt idx="1220">
                  <c:v>162.3163948713904</c:v>
                </c:pt>
                <c:pt idx="1221">
                  <c:v>162.07384196523708</c:v>
                </c:pt>
                <c:pt idx="1222">
                  <c:v>162.31875853825929</c:v>
                </c:pt>
                <c:pt idx="1223">
                  <c:v>162.49855839909245</c:v>
                </c:pt>
                <c:pt idx="1224">
                  <c:v>162.27902189335899</c:v>
                </c:pt>
                <c:pt idx="1225">
                  <c:v>162.32885317821467</c:v>
                </c:pt>
                <c:pt idx="1226">
                  <c:v>162.34612193223401</c:v>
                </c:pt>
                <c:pt idx="1227">
                  <c:v>162.6343002084563</c:v>
                </c:pt>
                <c:pt idx="1228">
                  <c:v>162.43485118661769</c:v>
                </c:pt>
                <c:pt idx="1229">
                  <c:v>162.23756504649521</c:v>
                </c:pt>
                <c:pt idx="1230">
                  <c:v>162.62337575096984</c:v>
                </c:pt>
                <c:pt idx="1231">
                  <c:v>163.21513307821218</c:v>
                </c:pt>
                <c:pt idx="1232">
                  <c:v>163.19994568668054</c:v>
                </c:pt>
                <c:pt idx="1233">
                  <c:v>163.10887415903699</c:v>
                </c:pt>
                <c:pt idx="1234">
                  <c:v>163.06332850368642</c:v>
                </c:pt>
                <c:pt idx="1235">
                  <c:v>162.88251146408183</c:v>
                </c:pt>
                <c:pt idx="1236">
                  <c:v>162.91067162768098</c:v>
                </c:pt>
                <c:pt idx="1237">
                  <c:v>163.13474725195286</c:v>
                </c:pt>
                <c:pt idx="1238">
                  <c:v>163.95813737060999</c:v>
                </c:pt>
                <c:pt idx="1239">
                  <c:v>163.64581333066198</c:v>
                </c:pt>
                <c:pt idx="1240">
                  <c:v>163.27230557090189</c:v>
                </c:pt>
                <c:pt idx="1241">
                  <c:v>162.38912044852725</c:v>
                </c:pt>
                <c:pt idx="1242">
                  <c:v>162.15752198778634</c:v>
                </c:pt>
                <c:pt idx="1243">
                  <c:v>162.55399385749081</c:v>
                </c:pt>
                <c:pt idx="1244">
                  <c:v>163.03726680461537</c:v>
                </c:pt>
                <c:pt idx="1245">
                  <c:v>163.33193673876175</c:v>
                </c:pt>
                <c:pt idx="1246">
                  <c:v>163.30546434134399</c:v>
                </c:pt>
                <c:pt idx="1247">
                  <c:v>163.34519022830688</c:v>
                </c:pt>
                <c:pt idx="1248">
                  <c:v>162.17969830124093</c:v>
                </c:pt>
                <c:pt idx="1249">
                  <c:v>160.29782987913484</c:v>
                </c:pt>
                <c:pt idx="1250">
                  <c:v>159.98905973917113</c:v>
                </c:pt>
                <c:pt idx="1251">
                  <c:v>159.5501048633092</c:v>
                </c:pt>
                <c:pt idx="1252">
                  <c:v>159.92575962793049</c:v>
                </c:pt>
                <c:pt idx="1253">
                  <c:v>160.20291248546704</c:v>
                </c:pt>
                <c:pt idx="1254">
                  <c:v>160.57883598094131</c:v>
                </c:pt>
                <c:pt idx="1255">
                  <c:v>161.50720250044571</c:v>
                </c:pt>
                <c:pt idx="1256">
                  <c:v>162.25104422199848</c:v>
                </c:pt>
                <c:pt idx="1257">
                  <c:v>163.08271853643197</c:v>
                </c:pt>
                <c:pt idx="1258">
                  <c:v>163.17550221018655</c:v>
                </c:pt>
                <c:pt idx="1259">
                  <c:v>163.5535534827311</c:v>
                </c:pt>
                <c:pt idx="1260">
                  <c:v>163.74903268828507</c:v>
                </c:pt>
                <c:pt idx="1261">
                  <c:v>164.03860338833135</c:v>
                </c:pt>
                <c:pt idx="1262">
                  <c:v>164.40304004617099</c:v>
                </c:pt>
                <c:pt idx="1263">
                  <c:v>163.98573022313957</c:v>
                </c:pt>
                <c:pt idx="1264">
                  <c:v>163.92203582957242</c:v>
                </c:pt>
                <c:pt idx="1265">
                  <c:v>164.55920375160346</c:v>
                </c:pt>
                <c:pt idx="1266">
                  <c:v>163.46852965792985</c:v>
                </c:pt>
                <c:pt idx="1267">
                  <c:v>163.52896051616619</c:v>
                </c:pt>
                <c:pt idx="1268">
                  <c:v>163.81746731960857</c:v>
                </c:pt>
                <c:pt idx="1269">
                  <c:v>162.93287522841297</c:v>
                </c:pt>
                <c:pt idx="1270">
                  <c:v>163.20722607295906</c:v>
                </c:pt>
                <c:pt idx="1271">
                  <c:v>163.13732004504584</c:v>
                </c:pt>
                <c:pt idx="1272">
                  <c:v>163.23036740925721</c:v>
                </c:pt>
                <c:pt idx="1273">
                  <c:v>163.64934958398561</c:v>
                </c:pt>
                <c:pt idx="1274">
                  <c:v>162.41838206662388</c:v>
                </c:pt>
                <c:pt idx="1275">
                  <c:v>161.84930755014182</c:v>
                </c:pt>
                <c:pt idx="1276">
                  <c:v>162.02928008297542</c:v>
                </c:pt>
                <c:pt idx="1277">
                  <c:v>162.05238019879269</c:v>
                </c:pt>
                <c:pt idx="1278">
                  <c:v>161.31719218150212</c:v>
                </c:pt>
                <c:pt idx="1279">
                  <c:v>160.74597364551647</c:v>
                </c:pt>
                <c:pt idx="1280">
                  <c:v>160.07815386692704</c:v>
                </c:pt>
                <c:pt idx="1281">
                  <c:v>159.99725836584557</c:v>
                </c:pt>
                <c:pt idx="1282">
                  <c:v>159.51410673369833</c:v>
                </c:pt>
                <c:pt idx="1283">
                  <c:v>158.55521102940943</c:v>
                </c:pt>
                <c:pt idx="1284">
                  <c:v>158.59374554758807</c:v>
                </c:pt>
                <c:pt idx="1285">
                  <c:v>158.13220321498682</c:v>
                </c:pt>
                <c:pt idx="1286">
                  <c:v>156.65959246691324</c:v>
                </c:pt>
                <c:pt idx="1287">
                  <c:v>156.54581936339491</c:v>
                </c:pt>
                <c:pt idx="1288">
                  <c:v>156.44374409139016</c:v>
                </c:pt>
                <c:pt idx="1289">
                  <c:v>157.28866181181604</c:v>
                </c:pt>
                <c:pt idx="1290">
                  <c:v>157.32711489255587</c:v>
                </c:pt>
                <c:pt idx="1291">
                  <c:v>156.76611855527653</c:v>
                </c:pt>
                <c:pt idx="1292">
                  <c:v>156.56468474052346</c:v>
                </c:pt>
                <c:pt idx="1293">
                  <c:v>152.35338112441084</c:v>
                </c:pt>
                <c:pt idx="1294">
                  <c:v>151.10542986860659</c:v>
                </c:pt>
                <c:pt idx="1295">
                  <c:v>148.5002274576872</c:v>
                </c:pt>
                <c:pt idx="1296">
                  <c:v>149.72647706285872</c:v>
                </c:pt>
                <c:pt idx="1297">
                  <c:v>149.91842684015177</c:v>
                </c:pt>
                <c:pt idx="1298">
                  <c:v>151.08461153057908</c:v>
                </c:pt>
                <c:pt idx="1299">
                  <c:v>151.89687418750177</c:v>
                </c:pt>
                <c:pt idx="1300">
                  <c:v>152.67643601785278</c:v>
                </c:pt>
                <c:pt idx="1301">
                  <c:v>153.20527771861927</c:v>
                </c:pt>
                <c:pt idx="1302">
                  <c:v>153.18898523957844</c:v>
                </c:pt>
                <c:pt idx="1303">
                  <c:v>153.67447306602327</c:v>
                </c:pt>
                <c:pt idx="1304">
                  <c:v>152.80767373756993</c:v>
                </c:pt>
                <c:pt idx="1305">
                  <c:v>153.27119450892548</c:v>
                </c:pt>
                <c:pt idx="1306">
                  <c:v>154.07282427339044</c:v>
                </c:pt>
                <c:pt idx="1307">
                  <c:v>154.18744116832949</c:v>
                </c:pt>
                <c:pt idx="1308">
                  <c:v>155.42570250314895</c:v>
                </c:pt>
                <c:pt idx="1309">
                  <c:v>155.58402942622476</c:v>
                </c:pt>
                <c:pt idx="1310">
                  <c:v>155.82963922948809</c:v>
                </c:pt>
                <c:pt idx="1311">
                  <c:v>156.18434480469688</c:v>
                </c:pt>
                <c:pt idx="1312">
                  <c:v>156.22275476676668</c:v>
                </c:pt>
                <c:pt idx="1313">
                  <c:v>156.92698933338937</c:v>
                </c:pt>
                <c:pt idx="1314">
                  <c:v>157.17268546690499</c:v>
                </c:pt>
                <c:pt idx="1315">
                  <c:v>158.1275019034739</c:v>
                </c:pt>
                <c:pt idx="1316">
                  <c:v>157.96184210860267</c:v>
                </c:pt>
                <c:pt idx="1317">
                  <c:v>157.33477403063588</c:v>
                </c:pt>
                <c:pt idx="1318">
                  <c:v>156.36995186303497</c:v>
                </c:pt>
                <c:pt idx="1319">
                  <c:v>155.7645263264094</c:v>
                </c:pt>
                <c:pt idx="1320">
                  <c:v>155.45373110710449</c:v>
                </c:pt>
                <c:pt idx="1321">
                  <c:v>155.66465190337581</c:v>
                </c:pt>
                <c:pt idx="1322">
                  <c:v>155.23380572449531</c:v>
                </c:pt>
                <c:pt idx="1323">
                  <c:v>156.4840107797724</c:v>
                </c:pt>
                <c:pt idx="1324">
                  <c:v>156.35872181681759</c:v>
                </c:pt>
                <c:pt idx="1325">
                  <c:v>156.59364326347173</c:v>
                </c:pt>
                <c:pt idx="1326">
                  <c:v>155.52959875631419</c:v>
                </c:pt>
                <c:pt idx="1327">
                  <c:v>155.26233692146064</c:v>
                </c:pt>
                <c:pt idx="1328">
                  <c:v>156.13077337223589</c:v>
                </c:pt>
                <c:pt idx="1329">
                  <c:v>156.70418499134919</c:v>
                </c:pt>
                <c:pt idx="1330">
                  <c:v>157.38684367716326</c:v>
                </c:pt>
                <c:pt idx="1331">
                  <c:v>156.99443234726405</c:v>
                </c:pt>
                <c:pt idx="1332">
                  <c:v>156.42198616791921</c:v>
                </c:pt>
                <c:pt idx="1333">
                  <c:v>156.48233017014016</c:v>
                </c:pt>
                <c:pt idx="1334">
                  <c:v>155.76729807964244</c:v>
                </c:pt>
                <c:pt idx="1335">
                  <c:v>155.55052275070565</c:v>
                </c:pt>
                <c:pt idx="1336">
                  <c:v>154.87906161625233</c:v>
                </c:pt>
                <c:pt idx="1337">
                  <c:v>154.85497870882847</c:v>
                </c:pt>
                <c:pt idx="1338">
                  <c:v>155.86558741580185</c:v>
                </c:pt>
                <c:pt idx="1339">
                  <c:v>156.27549429501977</c:v>
                </c:pt>
                <c:pt idx="1340">
                  <c:v>156.05180770893898</c:v>
                </c:pt>
                <c:pt idx="1341">
                  <c:v>155.93736224772562</c:v>
                </c:pt>
                <c:pt idx="1342">
                  <c:v>156.15331985932565</c:v>
                </c:pt>
                <c:pt idx="1343">
                  <c:v>155.75941352160106</c:v>
                </c:pt>
                <c:pt idx="1344">
                  <c:v>155.97287691175242</c:v>
                </c:pt>
                <c:pt idx="1345">
                  <c:v>155.98953799753951</c:v>
                </c:pt>
                <c:pt idx="1346">
                  <c:v>155.35058768172757</c:v>
                </c:pt>
                <c:pt idx="1347">
                  <c:v>154.74485920118786</c:v>
                </c:pt>
                <c:pt idx="1348">
                  <c:v>155.18769222316291</c:v>
                </c:pt>
                <c:pt idx="1349">
                  <c:v>155.4447864226882</c:v>
                </c:pt>
                <c:pt idx="1350">
                  <c:v>154.95869093145029</c:v>
                </c:pt>
                <c:pt idx="1351">
                  <c:v>155.08605545790621</c:v>
                </c:pt>
                <c:pt idx="1352">
                  <c:v>155.14551029857691</c:v>
                </c:pt>
                <c:pt idx="1353">
                  <c:v>155.05283522911148</c:v>
                </c:pt>
                <c:pt idx="1354">
                  <c:v>155.83469788710315</c:v>
                </c:pt>
                <c:pt idx="1355">
                  <c:v>155.45782456753582</c:v>
                </c:pt>
                <c:pt idx="1356">
                  <c:v>155.75863258538095</c:v>
                </c:pt>
                <c:pt idx="1357">
                  <c:v>158.33423945939867</c:v>
                </c:pt>
                <c:pt idx="1358">
                  <c:v>157.11540417107406</c:v>
                </c:pt>
                <c:pt idx="1359">
                  <c:v>156.70830349642674</c:v>
                </c:pt>
                <c:pt idx="1360">
                  <c:v>157.07488289769449</c:v>
                </c:pt>
                <c:pt idx="1361">
                  <c:v>157.57265898935114</c:v>
                </c:pt>
                <c:pt idx="1362">
                  <c:v>157.33849956672313</c:v>
                </c:pt>
                <c:pt idx="1363">
                  <c:v>157.36704625659826</c:v>
                </c:pt>
                <c:pt idx="1364">
                  <c:v>156.91346386183025</c:v>
                </c:pt>
                <c:pt idx="1365">
                  <c:v>156.41611402743789</c:v>
                </c:pt>
                <c:pt idx="1366">
                  <c:v>156.83746931569689</c:v>
                </c:pt>
                <c:pt idx="1367">
                  <c:v>156.59222897504284</c:v>
                </c:pt>
                <c:pt idx="1368">
                  <c:v>156.46671328122841</c:v>
                </c:pt>
                <c:pt idx="1369">
                  <c:v>156.65843688563109</c:v>
                </c:pt>
                <c:pt idx="1370">
                  <c:v>156.4782235890666</c:v>
                </c:pt>
                <c:pt idx="1371">
                  <c:v>155.96978140740814</c:v>
                </c:pt>
                <c:pt idx="1372">
                  <c:v>156.33712666155409</c:v>
                </c:pt>
                <c:pt idx="1373">
                  <c:v>156.18968924389648</c:v>
                </c:pt>
                <c:pt idx="1374">
                  <c:v>156.40329309526277</c:v>
                </c:pt>
                <c:pt idx="1375">
                  <c:v>156.25586722709537</c:v>
                </c:pt>
                <c:pt idx="1376">
                  <c:v>156.25068437197845</c:v>
                </c:pt>
                <c:pt idx="1377">
                  <c:v>157.47176601993581</c:v>
                </c:pt>
                <c:pt idx="1378">
                  <c:v>157.87159137084481</c:v>
                </c:pt>
                <c:pt idx="1379">
                  <c:v>158.26047860036567</c:v>
                </c:pt>
                <c:pt idx="1380">
                  <c:v>159.01062173731844</c:v>
                </c:pt>
                <c:pt idx="1381">
                  <c:v>158.88435224447124</c:v>
                </c:pt>
                <c:pt idx="1382">
                  <c:v>159.28508215715749</c:v>
                </c:pt>
                <c:pt idx="1383">
                  <c:v>159.17054812841661</c:v>
                </c:pt>
                <c:pt idx="1384">
                  <c:v>159.28592745267485</c:v>
                </c:pt>
                <c:pt idx="1385">
                  <c:v>159.63122266970151</c:v>
                </c:pt>
                <c:pt idx="1386">
                  <c:v>160.13067482546361</c:v>
                </c:pt>
                <c:pt idx="1387">
                  <c:v>159.00121413180801</c:v>
                </c:pt>
                <c:pt idx="1388">
                  <c:v>158.63481268012592</c:v>
                </c:pt>
                <c:pt idx="1389">
                  <c:v>157.96167177085263</c:v>
                </c:pt>
                <c:pt idx="1390">
                  <c:v>158.12071852542601</c:v>
                </c:pt>
                <c:pt idx="1391">
                  <c:v>158.18175545201703</c:v>
                </c:pt>
                <c:pt idx="1392">
                  <c:v>157.28947689054766</c:v>
                </c:pt>
                <c:pt idx="1393">
                  <c:v>156.95531765338086</c:v>
                </c:pt>
                <c:pt idx="1394">
                  <c:v>156.54486492907711</c:v>
                </c:pt>
                <c:pt idx="1395">
                  <c:v>156.62730863954096</c:v>
                </c:pt>
                <c:pt idx="1396">
                  <c:v>157.68534318206557</c:v>
                </c:pt>
                <c:pt idx="1397">
                  <c:v>157.91028330250839</c:v>
                </c:pt>
                <c:pt idx="1398">
                  <c:v>158.06079835789987</c:v>
                </c:pt>
                <c:pt idx="1399">
                  <c:v>157.70479621780399</c:v>
                </c:pt>
                <c:pt idx="1400">
                  <c:v>156.84474565638499</c:v>
                </c:pt>
                <c:pt idx="1401">
                  <c:v>156.23670502121675</c:v>
                </c:pt>
                <c:pt idx="1402">
                  <c:v>156.56217296334</c:v>
                </c:pt>
                <c:pt idx="1403">
                  <c:v>156.73202502397717</c:v>
                </c:pt>
                <c:pt idx="1404">
                  <c:v>156.83597405679205</c:v>
                </c:pt>
                <c:pt idx="1405">
                  <c:v>156.94011241755402</c:v>
                </c:pt>
                <c:pt idx="1406">
                  <c:v>157.00109130946043</c:v>
                </c:pt>
                <c:pt idx="1407">
                  <c:v>157.44937091965443</c:v>
                </c:pt>
                <c:pt idx="1408">
                  <c:v>156.21655783524713</c:v>
                </c:pt>
                <c:pt idx="1409">
                  <c:v>155.35637280913275</c:v>
                </c:pt>
                <c:pt idx="1410">
                  <c:v>154.57295351598165</c:v>
                </c:pt>
                <c:pt idx="1411">
                  <c:v>153.63693785369557</c:v>
                </c:pt>
                <c:pt idx="1412">
                  <c:v>153.98227499960007</c:v>
                </c:pt>
                <c:pt idx="1413">
                  <c:v>154.61291818027721</c:v>
                </c:pt>
                <c:pt idx="1414">
                  <c:v>154.82694313834935</c:v>
                </c:pt>
                <c:pt idx="1415">
                  <c:v>154.87651413359373</c:v>
                </c:pt>
                <c:pt idx="1416">
                  <c:v>154.25762509757817</c:v>
                </c:pt>
                <c:pt idx="1417">
                  <c:v>154.37297801142017</c:v>
                </c:pt>
                <c:pt idx="1418">
                  <c:v>155.3259962164602</c:v>
                </c:pt>
                <c:pt idx="1419">
                  <c:v>155.03557202325996</c:v>
                </c:pt>
                <c:pt idx="1420">
                  <c:v>155.30443714619412</c:v>
                </c:pt>
                <c:pt idx="1421">
                  <c:v>155.10173405344563</c:v>
                </c:pt>
                <c:pt idx="1422">
                  <c:v>155.35401269481724</c:v>
                </c:pt>
                <c:pt idx="1423">
                  <c:v>155.52714983976597</c:v>
                </c:pt>
                <c:pt idx="1424">
                  <c:v>155.92879742484206</c:v>
                </c:pt>
                <c:pt idx="1425">
                  <c:v>156.42179018052073</c:v>
                </c:pt>
                <c:pt idx="1426">
                  <c:v>156.09364391238807</c:v>
                </c:pt>
                <c:pt idx="1427">
                  <c:v>156.02254057384764</c:v>
                </c:pt>
                <c:pt idx="1428">
                  <c:v>156.48923255548553</c:v>
                </c:pt>
                <c:pt idx="1429">
                  <c:v>156.42913664411478</c:v>
                </c:pt>
                <c:pt idx="1430">
                  <c:v>155.9515586516205</c:v>
                </c:pt>
                <c:pt idx="1431">
                  <c:v>156.84641910465984</c:v>
                </c:pt>
                <c:pt idx="1432">
                  <c:v>157.39012139877099</c:v>
                </c:pt>
                <c:pt idx="1433">
                  <c:v>157.47273702827107</c:v>
                </c:pt>
                <c:pt idx="1434">
                  <c:v>157.9285940625324</c:v>
                </c:pt>
                <c:pt idx="1435">
                  <c:v>158.5054300521353</c:v>
                </c:pt>
                <c:pt idx="1436">
                  <c:v>159.15909770346605</c:v>
                </c:pt>
                <c:pt idx="1437">
                  <c:v>159.27496719753555</c:v>
                </c:pt>
                <c:pt idx="1438">
                  <c:v>158.96608533818002</c:v>
                </c:pt>
                <c:pt idx="1439">
                  <c:v>158.3347929517445</c:v>
                </c:pt>
                <c:pt idx="1440">
                  <c:v>158.42830204844938</c:v>
                </c:pt>
                <c:pt idx="1441">
                  <c:v>158.36797303147358</c:v>
                </c:pt>
                <c:pt idx="1442">
                  <c:v>157.61584640527224</c:v>
                </c:pt>
                <c:pt idx="1443">
                  <c:v>157.76412619426245</c:v>
                </c:pt>
                <c:pt idx="1444">
                  <c:v>158.13308537399476</c:v>
                </c:pt>
                <c:pt idx="1445">
                  <c:v>158.29812854077139</c:v>
                </c:pt>
                <c:pt idx="1446">
                  <c:v>158.28008588898109</c:v>
                </c:pt>
                <c:pt idx="1447">
                  <c:v>158.10987410049424</c:v>
                </c:pt>
                <c:pt idx="1448">
                  <c:v>157.40184264504947</c:v>
                </c:pt>
                <c:pt idx="1449">
                  <c:v>157.58313790895343</c:v>
                </c:pt>
                <c:pt idx="1450">
                  <c:v>157.66487669091524</c:v>
                </c:pt>
                <c:pt idx="1451">
                  <c:v>158.12087115555624</c:v>
                </c:pt>
                <c:pt idx="1452">
                  <c:v>158.28022605748905</c:v>
                </c:pt>
                <c:pt idx="1453">
                  <c:v>158.82417657608818</c:v>
                </c:pt>
                <c:pt idx="1454">
                  <c:v>158.7967586924087</c:v>
                </c:pt>
                <c:pt idx="1455">
                  <c:v>159.0655997119232</c:v>
                </c:pt>
                <c:pt idx="1456">
                  <c:v>159.84047094035557</c:v>
                </c:pt>
                <c:pt idx="1457">
                  <c:v>160.17148386190249</c:v>
                </c:pt>
                <c:pt idx="1458">
                  <c:v>160.49583950366136</c:v>
                </c:pt>
                <c:pt idx="1459">
                  <c:v>160.52344691067543</c:v>
                </c:pt>
                <c:pt idx="1460">
                  <c:v>159.92476267752221</c:v>
                </c:pt>
                <c:pt idx="1461">
                  <c:v>160.37009769626258</c:v>
                </c:pt>
                <c:pt idx="1462">
                  <c:v>160.89241229736427</c:v>
                </c:pt>
                <c:pt idx="1463">
                  <c:v>161.19487058909328</c:v>
                </c:pt>
                <c:pt idx="1464">
                  <c:v>161.28849022042539</c:v>
                </c:pt>
                <c:pt idx="1465">
                  <c:v>161.45174652411953</c:v>
                </c:pt>
                <c:pt idx="1466">
                  <c:v>161.71986092358924</c:v>
                </c:pt>
                <c:pt idx="1467">
                  <c:v>161.24163740675425</c:v>
                </c:pt>
                <c:pt idx="1468">
                  <c:v>161.79709787283124</c:v>
                </c:pt>
                <c:pt idx="1469">
                  <c:v>161.5937370476334</c:v>
                </c:pt>
                <c:pt idx="1470">
                  <c:v>161.30289446060473</c:v>
                </c:pt>
                <c:pt idx="1471">
                  <c:v>160.39572941358662</c:v>
                </c:pt>
                <c:pt idx="1472">
                  <c:v>160.11543097332802</c:v>
                </c:pt>
                <c:pt idx="1473">
                  <c:v>159.98911776255878</c:v>
                </c:pt>
                <c:pt idx="1474">
                  <c:v>159.8407870721432</c:v>
                </c:pt>
                <c:pt idx="1475">
                  <c:v>159.61579151937633</c:v>
                </c:pt>
                <c:pt idx="1476">
                  <c:v>159.68744318609396</c:v>
                </c:pt>
                <c:pt idx="1477">
                  <c:v>159.94615254913614</c:v>
                </c:pt>
                <c:pt idx="1478">
                  <c:v>159.99573547319957</c:v>
                </c:pt>
                <c:pt idx="1479">
                  <c:v>159.68234673033513</c:v>
                </c:pt>
                <c:pt idx="1480">
                  <c:v>158.80811400900853</c:v>
                </c:pt>
                <c:pt idx="1481">
                  <c:v>158.96781220399444</c:v>
                </c:pt>
                <c:pt idx="1482">
                  <c:v>158.69834727682655</c:v>
                </c:pt>
                <c:pt idx="1483">
                  <c:v>159.45230749871192</c:v>
                </c:pt>
                <c:pt idx="1484">
                  <c:v>160.15129641249806</c:v>
                </c:pt>
                <c:pt idx="1485">
                  <c:v>160.58558921817072</c:v>
                </c:pt>
                <c:pt idx="1486">
                  <c:v>160.82925466883859</c:v>
                </c:pt>
                <c:pt idx="1487">
                  <c:v>160.77451243401734</c:v>
                </c:pt>
                <c:pt idx="1488">
                  <c:v>160.69217511610219</c:v>
                </c:pt>
                <c:pt idx="1489">
                  <c:v>160.74194718742939</c:v>
                </c:pt>
                <c:pt idx="1490">
                  <c:v>161.17736037737669</c:v>
                </c:pt>
                <c:pt idx="1491">
                  <c:v>162.21792321752469</c:v>
                </c:pt>
                <c:pt idx="1492">
                  <c:v>162.00349723304106</c:v>
                </c:pt>
                <c:pt idx="1493">
                  <c:v>161.8110184647982</c:v>
                </c:pt>
                <c:pt idx="1494">
                  <c:v>161.90468972491468</c:v>
                </c:pt>
                <c:pt idx="1495">
                  <c:v>162.47248360679345</c:v>
                </c:pt>
                <c:pt idx="1496">
                  <c:v>162.41218432264051</c:v>
                </c:pt>
                <c:pt idx="1497">
                  <c:v>162.51704474050115</c:v>
                </c:pt>
                <c:pt idx="1498">
                  <c:v>161.96106612020228</c:v>
                </c:pt>
                <c:pt idx="1499">
                  <c:v>162.43040242769897</c:v>
                </c:pt>
                <c:pt idx="1500">
                  <c:v>162.51327313384394</c:v>
                </c:pt>
                <c:pt idx="1501">
                  <c:v>162.28773488970421</c:v>
                </c:pt>
                <c:pt idx="1502">
                  <c:v>162.70103493406063</c:v>
                </c:pt>
                <c:pt idx="1503">
                  <c:v>162.77245896477837</c:v>
                </c:pt>
                <c:pt idx="1504">
                  <c:v>162.59952259119149</c:v>
                </c:pt>
                <c:pt idx="1505">
                  <c:v>162.57233544445504</c:v>
                </c:pt>
                <c:pt idx="1506">
                  <c:v>162.91589440286836</c:v>
                </c:pt>
                <c:pt idx="1507">
                  <c:v>163.19038052622327</c:v>
                </c:pt>
                <c:pt idx="1508">
                  <c:v>163.52640723927198</c:v>
                </c:pt>
                <c:pt idx="1509">
                  <c:v>163.55410008224197</c:v>
                </c:pt>
                <c:pt idx="1510">
                  <c:v>163.4826833829805</c:v>
                </c:pt>
                <c:pt idx="1511">
                  <c:v>163.76361233278985</c:v>
                </c:pt>
                <c:pt idx="1512">
                  <c:v>164.21019739463338</c:v>
                </c:pt>
                <c:pt idx="1513">
                  <c:v>164.22690787257875</c:v>
                </c:pt>
                <c:pt idx="1514">
                  <c:v>164.65046210565703</c:v>
                </c:pt>
                <c:pt idx="1515">
                  <c:v>165.10784956049685</c:v>
                </c:pt>
                <c:pt idx="1516">
                  <c:v>165.99487618186254</c:v>
                </c:pt>
                <c:pt idx="1517">
                  <c:v>165.91262782379135</c:v>
                </c:pt>
                <c:pt idx="1518">
                  <c:v>165.84124840990239</c:v>
                </c:pt>
                <c:pt idx="1519">
                  <c:v>166.11133440678506</c:v>
                </c:pt>
                <c:pt idx="1520">
                  <c:v>165.94243880983288</c:v>
                </c:pt>
                <c:pt idx="1521">
                  <c:v>166.1464815146073</c:v>
                </c:pt>
                <c:pt idx="1522">
                  <c:v>166.17398029695093</c:v>
                </c:pt>
                <c:pt idx="1523">
                  <c:v>166.33403301355318</c:v>
                </c:pt>
                <c:pt idx="1524">
                  <c:v>166.74758718475485</c:v>
                </c:pt>
                <c:pt idx="1525">
                  <c:v>166.61685234173041</c:v>
                </c:pt>
                <c:pt idx="1526">
                  <c:v>167.29810842587827</c:v>
                </c:pt>
                <c:pt idx="1527">
                  <c:v>166.84582904841236</c:v>
                </c:pt>
                <c:pt idx="1528">
                  <c:v>166.77447688164696</c:v>
                </c:pt>
                <c:pt idx="1529">
                  <c:v>166.29529580270224</c:v>
                </c:pt>
                <c:pt idx="1530">
                  <c:v>166.12459981374093</c:v>
                </c:pt>
                <c:pt idx="1531">
                  <c:v>166.93029337344552</c:v>
                </c:pt>
                <c:pt idx="1532">
                  <c:v>167.32189637405725</c:v>
                </c:pt>
                <c:pt idx="1533">
                  <c:v>167.3277276909954</c:v>
                </c:pt>
                <c:pt idx="1534">
                  <c:v>167.12407737594424</c:v>
                </c:pt>
                <c:pt idx="1535">
                  <c:v>167.70379833939171</c:v>
                </c:pt>
                <c:pt idx="1536">
                  <c:v>167.8088855924162</c:v>
                </c:pt>
                <c:pt idx="1537">
                  <c:v>167.73754060486175</c:v>
                </c:pt>
                <c:pt idx="1538">
                  <c:v>168.03594249614892</c:v>
                </c:pt>
                <c:pt idx="1539">
                  <c:v>169.4750516993935</c:v>
                </c:pt>
                <c:pt idx="1540">
                  <c:v>169.55816262933436</c:v>
                </c:pt>
                <c:pt idx="1541">
                  <c:v>169.48690218754632</c:v>
                </c:pt>
                <c:pt idx="1542">
                  <c:v>170.09948124107464</c:v>
                </c:pt>
                <c:pt idx="1543">
                  <c:v>170.3370463248749</c:v>
                </c:pt>
                <c:pt idx="1544">
                  <c:v>170.27386081756171</c:v>
                </c:pt>
                <c:pt idx="1545">
                  <c:v>170.29206006844427</c:v>
                </c:pt>
                <c:pt idx="1546">
                  <c:v>170.40841141160698</c:v>
                </c:pt>
                <c:pt idx="1547">
                  <c:v>170.30403259058008</c:v>
                </c:pt>
                <c:pt idx="1548">
                  <c:v>170.48628955778418</c:v>
                </c:pt>
                <c:pt idx="1549">
                  <c:v>170.7138616121631</c:v>
                </c:pt>
                <c:pt idx="1550">
                  <c:v>170.49913842444079</c:v>
                </c:pt>
                <c:pt idx="1551">
                  <c:v>170.27334962217924</c:v>
                </c:pt>
                <c:pt idx="1552">
                  <c:v>170.30139185585136</c:v>
                </c:pt>
                <c:pt idx="1553">
                  <c:v>170.72670216524617</c:v>
                </c:pt>
                <c:pt idx="1554">
                  <c:v>170.86613115920991</c:v>
                </c:pt>
                <c:pt idx="1555">
                  <c:v>171.00457985052017</c:v>
                </c:pt>
                <c:pt idx="1556">
                  <c:v>170.84498772424172</c:v>
                </c:pt>
                <c:pt idx="1557">
                  <c:v>170.64124825062228</c:v>
                </c:pt>
                <c:pt idx="1558">
                  <c:v>171.11083830343927</c:v>
                </c:pt>
                <c:pt idx="1559">
                  <c:v>171.28327301050177</c:v>
                </c:pt>
                <c:pt idx="1560">
                  <c:v>171.16784377155622</c:v>
                </c:pt>
                <c:pt idx="1561">
                  <c:v>171.25109274818726</c:v>
                </c:pt>
                <c:pt idx="1562">
                  <c:v>171.8312009956723</c:v>
                </c:pt>
                <c:pt idx="1563">
                  <c:v>171.71577141561019</c:v>
                </c:pt>
                <c:pt idx="1564">
                  <c:v>171.52407433510737</c:v>
                </c:pt>
                <c:pt idx="1565">
                  <c:v>171.44171789267463</c:v>
                </c:pt>
                <c:pt idx="1566">
                  <c:v>171.36000484679778</c:v>
                </c:pt>
                <c:pt idx="1567">
                  <c:v>171.31090219887216</c:v>
                </c:pt>
                <c:pt idx="1568">
                  <c:v>171.02427412139133</c:v>
                </c:pt>
                <c:pt idx="1569">
                  <c:v>170.09220013114705</c:v>
                </c:pt>
                <c:pt idx="1570">
                  <c:v>169.75577884789814</c:v>
                </c:pt>
                <c:pt idx="1571">
                  <c:v>169.77276921438667</c:v>
                </c:pt>
                <c:pt idx="1572">
                  <c:v>169.48049683043851</c:v>
                </c:pt>
                <c:pt idx="1573">
                  <c:v>169.50856727931662</c:v>
                </c:pt>
                <c:pt idx="1574">
                  <c:v>169.5816118314529</c:v>
                </c:pt>
                <c:pt idx="1575">
                  <c:v>169.90791549242638</c:v>
                </c:pt>
                <c:pt idx="1576">
                  <c:v>170.10167270925228</c:v>
                </c:pt>
                <c:pt idx="1577">
                  <c:v>170.05238898123926</c:v>
                </c:pt>
                <c:pt idx="1578">
                  <c:v>170.34148004210286</c:v>
                </c:pt>
                <c:pt idx="1579">
                  <c:v>170.65684050811711</c:v>
                </c:pt>
                <c:pt idx="1580">
                  <c:v>170.97471097254243</c:v>
                </c:pt>
                <c:pt idx="1581">
                  <c:v>171.13541542481943</c:v>
                </c:pt>
                <c:pt idx="1582">
                  <c:v>170.9645440790338</c:v>
                </c:pt>
                <c:pt idx="1583">
                  <c:v>170.91556663741122</c:v>
                </c:pt>
                <c:pt idx="1584">
                  <c:v>170.98785686031687</c:v>
                </c:pt>
                <c:pt idx="1585">
                  <c:v>171.63491009712737</c:v>
                </c:pt>
                <c:pt idx="1586">
                  <c:v>172.64676324766452</c:v>
                </c:pt>
                <c:pt idx="1587">
                  <c:v>173.15667858797906</c:v>
                </c:pt>
                <c:pt idx="1588">
                  <c:v>173.15927370450947</c:v>
                </c:pt>
                <c:pt idx="1589">
                  <c:v>173.30887830875176</c:v>
                </c:pt>
                <c:pt idx="1590">
                  <c:v>173.04947261182062</c:v>
                </c:pt>
                <c:pt idx="1591">
                  <c:v>172.50258147066668</c:v>
                </c:pt>
                <c:pt idx="1592">
                  <c:v>173.16074629046335</c:v>
                </c:pt>
                <c:pt idx="1593">
                  <c:v>173.22269516885399</c:v>
                </c:pt>
                <c:pt idx="1594">
                  <c:v>172.99639266982734</c:v>
                </c:pt>
                <c:pt idx="1595">
                  <c:v>172.559968801862</c:v>
                </c:pt>
                <c:pt idx="1596">
                  <c:v>171.72538409776803</c:v>
                </c:pt>
                <c:pt idx="1597">
                  <c:v>171.26602081332541</c:v>
                </c:pt>
              </c:numCache>
            </c:numRef>
          </c:yVal>
          <c:smooth val="0"/>
        </c:ser>
        <c:dLbls>
          <c:showLegendKey val="0"/>
          <c:showVal val="0"/>
          <c:showCatName val="0"/>
          <c:showSerName val="0"/>
          <c:showPercent val="0"/>
          <c:showBubbleSize val="0"/>
        </c:dLbls>
        <c:axId val="223298304"/>
        <c:axId val="223299840"/>
      </c:scatterChart>
      <c:valAx>
        <c:axId val="223298304"/>
        <c:scaling>
          <c:orientation val="minMax"/>
          <c:max val="41894"/>
          <c:min val="39545"/>
        </c:scaling>
        <c:delete val="0"/>
        <c:axPos val="b"/>
        <c:numFmt formatCode="[$-410]mmm\-yy;@" sourceLinked="0"/>
        <c:majorTickMark val="in"/>
        <c:minorTickMark val="none"/>
        <c:tickLblPos val="low"/>
        <c:spPr>
          <a:ln w="3175">
            <a:solidFill>
              <a:srgbClr val="000000"/>
            </a:solidFill>
            <a:prstDash val="solid"/>
          </a:ln>
        </c:spPr>
        <c:txPr>
          <a:bodyPr rot="-5400000" vert="horz"/>
          <a:lstStyle/>
          <a:p>
            <a:pPr>
              <a:defRPr lang="de-DE" sz="900" b="0" i="0" u="none" strike="noStrike" baseline="0">
                <a:solidFill>
                  <a:srgbClr val="000000"/>
                </a:solidFill>
                <a:latin typeface="Swis721 Lt BT"/>
                <a:ea typeface="Swis721 Lt BT"/>
                <a:cs typeface="Swis721 Lt BT"/>
              </a:defRPr>
            </a:pPr>
            <a:endParaRPr lang="de-DE"/>
          </a:p>
        </c:txPr>
        <c:crossAx val="223299840"/>
        <c:crossesAt val="100"/>
        <c:crossBetween val="midCat"/>
        <c:majorUnit val="66"/>
      </c:valAx>
      <c:valAx>
        <c:axId val="223299840"/>
        <c:scaling>
          <c:orientation val="minMax"/>
          <c:min val="73"/>
        </c:scaling>
        <c:delete val="0"/>
        <c:axPos val="l"/>
        <c:majorGridlines>
          <c:spPr>
            <a:ln w="3175">
              <a:solidFill>
                <a:srgbClr val="000000"/>
              </a:solidFill>
              <a:prstDash val="sysDash"/>
            </a:ln>
          </c:spPr>
        </c:majorGridlines>
        <c:numFmt formatCode="0.00" sourceLinked="0"/>
        <c:majorTickMark val="in"/>
        <c:minorTickMark val="none"/>
        <c:tickLblPos val="nextTo"/>
        <c:spPr>
          <a:ln w="3175">
            <a:solidFill>
              <a:srgbClr val="000000"/>
            </a:solidFill>
            <a:prstDash val="solid"/>
          </a:ln>
        </c:spPr>
        <c:txPr>
          <a:bodyPr rot="0" vert="horz"/>
          <a:lstStyle/>
          <a:p>
            <a:pPr>
              <a:defRPr lang="de-DE" sz="900" b="0" i="0" u="none" strike="noStrike" baseline="0">
                <a:solidFill>
                  <a:srgbClr val="000000"/>
                </a:solidFill>
                <a:latin typeface="Swis721 Lt BT"/>
                <a:ea typeface="Swis721 Lt BT"/>
                <a:cs typeface="Swis721 Lt BT"/>
              </a:defRPr>
            </a:pPr>
            <a:endParaRPr lang="de-DE"/>
          </a:p>
        </c:txPr>
        <c:crossAx val="223298304"/>
        <c:crosses val="autoZero"/>
        <c:crossBetween val="midCat"/>
      </c:valAx>
      <c:spPr>
        <a:solidFill>
          <a:srgbClr val="FFFFFF"/>
        </a:solidFill>
        <a:ln w="3175">
          <a:solidFill>
            <a:srgbClr val="000000"/>
          </a:solidFill>
          <a:prstDash val="solid"/>
        </a:ln>
      </c:spPr>
    </c:plotArea>
    <c:plotVisOnly val="1"/>
    <c:dispBlanksAs val="gap"/>
    <c:showDLblsOverMax val="0"/>
  </c:chart>
  <c:spPr>
    <a:noFill/>
    <a:ln w="9525">
      <a:noFill/>
    </a:ln>
  </c:spPr>
  <c:txPr>
    <a:bodyPr/>
    <a:lstStyle/>
    <a:p>
      <a:pPr>
        <a:defRPr sz="800" b="0" i="0" u="none" strike="noStrike" baseline="0">
          <a:solidFill>
            <a:srgbClr val="000000"/>
          </a:solidFill>
          <a:latin typeface="Swis721 BT"/>
          <a:ea typeface="Swis721 BT"/>
          <a:cs typeface="Swis721 BT"/>
        </a:defRPr>
      </a:pPr>
      <a:endParaRPr lang="de-DE"/>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1"/>
          <c:order val="1"/>
          <c:spPr>
            <a:ln>
              <a:solidFill>
                <a:schemeClr val="bg1"/>
              </a:solidFill>
            </a:ln>
          </c:spPr>
          <c:dPt>
            <c:idx val="2"/>
            <c:bubble3D val="0"/>
            <c:spPr>
              <a:solidFill>
                <a:schemeClr val="accent4"/>
              </a:solidFill>
              <a:ln>
                <a:solidFill>
                  <a:schemeClr val="bg1"/>
                </a:solidFill>
              </a:ln>
            </c:spPr>
          </c:dPt>
          <c:dPt>
            <c:idx val="3"/>
            <c:bubble3D val="0"/>
            <c:spPr>
              <a:solidFill>
                <a:schemeClr val="bg1">
                  <a:lumMod val="85000"/>
                </a:schemeClr>
              </a:solidFill>
              <a:ln>
                <a:solidFill>
                  <a:schemeClr val="bg1"/>
                </a:solidFill>
              </a:ln>
            </c:spPr>
          </c:dPt>
          <c:val>
            <c:numRef>
              <c:f>Tabelle1!$C$3:$C$6</c:f>
              <c:numCache>
                <c:formatCode>General</c:formatCode>
                <c:ptCount val="4"/>
                <c:pt idx="0">
                  <c:v>20</c:v>
                </c:pt>
                <c:pt idx="1">
                  <c:v>27</c:v>
                </c:pt>
                <c:pt idx="2">
                  <c:v>33</c:v>
                </c:pt>
                <c:pt idx="3">
                  <c:v>17</c:v>
                </c:pt>
              </c:numCache>
            </c:numRef>
          </c:val>
        </c:ser>
        <c:ser>
          <c:idx val="0"/>
          <c:order val="0"/>
          <c:dPt>
            <c:idx val="2"/>
            <c:bubble3D val="0"/>
            <c:spPr>
              <a:solidFill>
                <a:schemeClr val="accent4"/>
              </a:solidFill>
            </c:spPr>
          </c:dPt>
          <c:dPt>
            <c:idx val="3"/>
            <c:bubble3D val="0"/>
            <c:spPr>
              <a:solidFill>
                <a:schemeClr val="accent5"/>
              </a:solidFill>
            </c:spPr>
          </c:dPt>
          <c:val>
            <c:numRef>
              <c:f>Tabelle1!$B$3:$B$6</c:f>
              <c:numCache>
                <c:formatCode>General</c:formatCode>
                <c:ptCount val="4"/>
                <c:pt idx="0">
                  <c:v>25</c:v>
                </c:pt>
                <c:pt idx="1">
                  <c:v>25</c:v>
                </c:pt>
                <c:pt idx="2">
                  <c:v>25</c:v>
                </c:pt>
                <c:pt idx="3">
                  <c:v>25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3F87CF">
                  <a:lumMod val="60000"/>
                  <a:lumOff val="40000"/>
                </a:srgbClr>
              </a:solidFill>
            </c:spPr>
          </c:dPt>
          <c:dPt>
            <c:idx val="1"/>
            <c:bubble3D val="0"/>
            <c:spPr>
              <a:solidFill>
                <a:srgbClr val="FFFFFF">
                  <a:lumMod val="85000"/>
                </a:srgbClr>
              </a:solidFill>
            </c:spPr>
          </c:dPt>
          <c:dPt>
            <c:idx val="2"/>
            <c:bubble3D val="0"/>
            <c:spPr>
              <a:solidFill>
                <a:srgbClr val="1E4A76"/>
              </a:solidFill>
            </c:spPr>
          </c:dPt>
          <c:cat>
            <c:strRef>
              <c:f>'[Diagramm in Microsoft PowerPoint]Tabelle1'!$B$4:$B$6</c:f>
              <c:strCache>
                <c:ptCount val="3"/>
                <c:pt idx="0">
                  <c:v>MSCI World</c:v>
                </c:pt>
                <c:pt idx="1">
                  <c:v>Spread</c:v>
                </c:pt>
                <c:pt idx="2">
                  <c:v>Nominal</c:v>
                </c:pt>
              </c:strCache>
            </c:strRef>
          </c:cat>
          <c:val>
            <c:numRef>
              <c:f>'[Diagramm in Microsoft PowerPoint]Tabelle1'!$C$4:$C$6</c:f>
              <c:numCache>
                <c:formatCode>0%</c:formatCode>
                <c:ptCount val="3"/>
                <c:pt idx="0">
                  <c:v>0.76</c:v>
                </c:pt>
                <c:pt idx="1">
                  <c:v>0.21</c:v>
                </c:pt>
                <c:pt idx="2">
                  <c:v>3.0000000000000027E-2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627845937862414E-2"/>
          <c:y val="5.0925925925925923E-2"/>
          <c:w val="0.92137215406213757"/>
          <c:h val="0.72273148148148147"/>
        </c:manualLayout>
      </c:layout>
      <c:barChart>
        <c:barDir val="col"/>
        <c:grouping val="clustered"/>
        <c:varyColors val="0"/>
        <c:ser>
          <c:idx val="0"/>
          <c:order val="0"/>
          <c:tx>
            <c:strRef>
              <c:f>'R337'!$B$4</c:f>
              <c:strCache>
                <c:ptCount val="1"/>
                <c:pt idx="0">
                  <c:v>Fondo</c:v>
                </c:pt>
              </c:strCache>
            </c:strRef>
          </c:tx>
          <c:invertIfNegative val="0"/>
          <c:cat>
            <c:strRef>
              <c:f>'R337'!$C$3:$L$3</c:f>
              <c:strCache>
                <c:ptCount val="10"/>
                <c:pt idx="0">
                  <c:v>Dalla data di lancio, p.a.</c:v>
                </c:pt>
                <c:pt idx="1">
                  <c:v>3Y,  p.a.</c:v>
                </c:pt>
                <c:pt idx="3">
                  <c:v>2009</c:v>
                </c:pt>
                <c:pt idx="4">
                  <c:v>2010</c:v>
                </c:pt>
                <c:pt idx="5">
                  <c:v>2011</c:v>
                </c:pt>
                <c:pt idx="6">
                  <c:v>2012</c:v>
                </c:pt>
                <c:pt idx="7">
                  <c:v>2013</c:v>
                </c:pt>
                <c:pt idx="9">
                  <c:v>YTD</c:v>
                </c:pt>
              </c:strCache>
            </c:strRef>
          </c:cat>
          <c:val>
            <c:numRef>
              <c:f>'R337'!$C$4:$L$4</c:f>
              <c:numCache>
                <c:formatCode>0.00%</c:formatCode>
                <c:ptCount val="10"/>
                <c:pt idx="0">
                  <c:v>8.8999999999999996E-2</c:v>
                </c:pt>
                <c:pt idx="1">
                  <c:v>7.9000000000000001E-2</c:v>
                </c:pt>
                <c:pt idx="3">
                  <c:v>0.2797</c:v>
                </c:pt>
                <c:pt idx="4">
                  <c:v>0.26319999999999999</c:v>
                </c:pt>
                <c:pt idx="5">
                  <c:v>9.74E-2</c:v>
                </c:pt>
                <c:pt idx="6">
                  <c:v>0.1188</c:v>
                </c:pt>
                <c:pt idx="7">
                  <c:v>-3.95E-2</c:v>
                </c:pt>
                <c:pt idx="9">
                  <c:v>9.4799999999999995E-2</c:v>
                </c:pt>
              </c:numCache>
            </c:numRef>
          </c:val>
        </c:ser>
        <c:ser>
          <c:idx val="1"/>
          <c:order val="1"/>
          <c:tx>
            <c:strRef>
              <c:f>'R337'!$B$5</c:f>
              <c:strCache>
                <c:ptCount val="1"/>
                <c:pt idx="0">
                  <c:v>Mercato</c:v>
                </c:pt>
              </c:strCache>
            </c:strRef>
          </c:tx>
          <c:spPr>
            <a:solidFill>
              <a:schemeClr val="bg1">
                <a:lumMod val="75000"/>
              </a:schemeClr>
            </a:solidFill>
          </c:spPr>
          <c:invertIfNegative val="0"/>
          <c:cat>
            <c:strRef>
              <c:f>'R337'!$C$3:$L$3</c:f>
              <c:strCache>
                <c:ptCount val="10"/>
                <c:pt idx="0">
                  <c:v>Dalla data di lancio, p.a.</c:v>
                </c:pt>
                <c:pt idx="1">
                  <c:v>3Y,  p.a.</c:v>
                </c:pt>
                <c:pt idx="3">
                  <c:v>2009</c:v>
                </c:pt>
                <c:pt idx="4">
                  <c:v>2010</c:v>
                </c:pt>
                <c:pt idx="5">
                  <c:v>2011</c:v>
                </c:pt>
                <c:pt idx="6">
                  <c:v>2012</c:v>
                </c:pt>
                <c:pt idx="7">
                  <c:v>2013</c:v>
                </c:pt>
                <c:pt idx="9">
                  <c:v>YTD</c:v>
                </c:pt>
              </c:strCache>
            </c:strRef>
          </c:cat>
          <c:val>
            <c:numRef>
              <c:f>'R337'!$C$5:$L$5</c:f>
              <c:numCache>
                <c:formatCode>0.00%</c:formatCode>
                <c:ptCount val="10"/>
                <c:pt idx="0">
                  <c:v>9.7000000000000003E-3</c:v>
                </c:pt>
                <c:pt idx="1">
                  <c:v>3.3999999999999998E-3</c:v>
                </c:pt>
                <c:pt idx="3">
                  <c:v>1.17E-2</c:v>
                </c:pt>
                <c:pt idx="4">
                  <c:v>4.8999999999999998E-3</c:v>
                </c:pt>
                <c:pt idx="5">
                  <c:v>1.04E-2</c:v>
                </c:pt>
                <c:pt idx="6">
                  <c:v>8.9999999999999998E-4</c:v>
                </c:pt>
                <c:pt idx="7">
                  <c:v>5.9999999999999995E-4</c:v>
                </c:pt>
                <c:pt idx="9">
                  <c:v>1E-3</c:v>
                </c:pt>
              </c:numCache>
            </c:numRef>
          </c:val>
        </c:ser>
        <c:dLbls>
          <c:showLegendKey val="0"/>
          <c:showVal val="0"/>
          <c:showCatName val="0"/>
          <c:showSerName val="0"/>
          <c:showPercent val="0"/>
          <c:showBubbleSize val="0"/>
        </c:dLbls>
        <c:gapWidth val="150"/>
        <c:axId val="223348992"/>
        <c:axId val="240517120"/>
      </c:barChart>
      <c:catAx>
        <c:axId val="223348992"/>
        <c:scaling>
          <c:orientation val="minMax"/>
        </c:scaling>
        <c:delete val="0"/>
        <c:axPos val="b"/>
        <c:majorTickMark val="out"/>
        <c:minorTickMark val="none"/>
        <c:tickLblPos val="low"/>
        <c:crossAx val="240517120"/>
        <c:crosses val="autoZero"/>
        <c:auto val="1"/>
        <c:lblAlgn val="ctr"/>
        <c:lblOffset val="100"/>
        <c:noMultiLvlLbl val="0"/>
      </c:catAx>
      <c:valAx>
        <c:axId val="240517120"/>
        <c:scaling>
          <c:orientation val="minMax"/>
        </c:scaling>
        <c:delete val="0"/>
        <c:axPos val="l"/>
        <c:majorGridlines/>
        <c:numFmt formatCode="0%" sourceLinked="0"/>
        <c:majorTickMark val="out"/>
        <c:minorTickMark val="none"/>
        <c:tickLblPos val="nextTo"/>
        <c:crossAx val="223348992"/>
        <c:crosses val="autoZero"/>
        <c:crossBetween val="between"/>
      </c:valAx>
    </c:plotArea>
    <c:legend>
      <c:legendPos val="r"/>
      <c:layout>
        <c:manualLayout>
          <c:xMode val="edge"/>
          <c:yMode val="edge"/>
          <c:x val="0.85237062809009334"/>
          <c:y val="6.0185185185183075E-4"/>
          <c:w val="0.1476293719099066"/>
          <c:h val="0.16546296296296295"/>
        </c:manualLayou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sz="1600" b="0" dirty="0" err="1" smtClean="0">
                <a:latin typeface="+mj-lt"/>
              </a:rPr>
              <a:t>Fonti</a:t>
            </a:r>
            <a:r>
              <a:rPr lang="en-US" sz="1600" b="0" baseline="0" dirty="0" smtClean="0">
                <a:latin typeface="+mj-lt"/>
              </a:rPr>
              <a:t> di </a:t>
            </a:r>
            <a:r>
              <a:rPr lang="en-US" sz="1600" b="0" baseline="0" dirty="0" err="1" smtClean="0">
                <a:latin typeface="+mj-lt"/>
              </a:rPr>
              <a:t>rischio</a:t>
            </a:r>
            <a:endParaRPr lang="en-US" sz="1600" b="0" dirty="0">
              <a:latin typeface="+mj-lt"/>
            </a:endParaRPr>
          </a:p>
        </c:rich>
      </c:tx>
      <c:layout>
        <c:manualLayout>
          <c:xMode val="edge"/>
          <c:yMode val="edge"/>
          <c:x val="0.32251878208064372"/>
          <c:y val="6.2894028490131704E-2"/>
        </c:manualLayout>
      </c:layout>
      <c:overlay val="0"/>
    </c:title>
    <c:autoTitleDeleted val="0"/>
    <c:plotArea>
      <c:layout/>
      <c:pieChart>
        <c:varyColors val="1"/>
        <c:ser>
          <c:idx val="0"/>
          <c:order val="0"/>
          <c:spPr>
            <a:ln>
              <a:solidFill>
                <a:schemeClr val="bg1"/>
              </a:solidFill>
            </a:ln>
          </c:spPr>
          <c:dPt>
            <c:idx val="0"/>
            <c:bubble3D val="0"/>
            <c:spPr>
              <a:solidFill>
                <a:schemeClr val="accent1"/>
              </a:solidFill>
              <a:ln>
                <a:solidFill>
                  <a:schemeClr val="bg1"/>
                </a:solidFill>
              </a:ln>
            </c:spPr>
          </c:dPt>
          <c:dPt>
            <c:idx val="1"/>
            <c:bubble3D val="0"/>
            <c:spPr>
              <a:solidFill>
                <a:schemeClr val="accent2"/>
              </a:solidFill>
              <a:ln>
                <a:solidFill>
                  <a:schemeClr val="bg1"/>
                </a:solidFill>
              </a:ln>
            </c:spPr>
          </c:dPt>
          <c:dPt>
            <c:idx val="2"/>
            <c:bubble3D val="0"/>
            <c:spPr>
              <a:solidFill>
                <a:schemeClr val="accent4"/>
              </a:solidFill>
              <a:ln>
                <a:solidFill>
                  <a:schemeClr val="bg1"/>
                </a:solidFill>
              </a:ln>
            </c:spPr>
          </c:dPt>
          <c:dPt>
            <c:idx val="3"/>
            <c:bubble3D val="0"/>
            <c:spPr>
              <a:solidFill>
                <a:schemeClr val="bg1">
                  <a:lumMod val="85000"/>
                </a:schemeClr>
              </a:solidFill>
              <a:ln>
                <a:solidFill>
                  <a:schemeClr val="bg1"/>
                </a:solidFill>
              </a:ln>
            </c:spPr>
          </c:dPt>
          <c:dLbls>
            <c:dLbl>
              <c:idx val="0"/>
              <c:layout>
                <c:manualLayout>
                  <c:x val="-0.21167735431196913"/>
                  <c:y val="0.20865759468785494"/>
                </c:manualLayout>
              </c:layout>
              <c:tx>
                <c:rich>
                  <a:bodyPr/>
                  <a:lstStyle/>
                  <a:p>
                    <a:pPr>
                      <a:defRPr sz="1100">
                        <a:solidFill>
                          <a:schemeClr val="bg1"/>
                        </a:solidFill>
                      </a:defRPr>
                    </a:pPr>
                    <a:r>
                      <a:rPr lang="de-DE" sz="1100" dirty="0" err="1" smtClean="0"/>
                      <a:t>Rischi</a:t>
                    </a:r>
                    <a:r>
                      <a:rPr lang="de-DE" sz="1100" baseline="0" dirty="0" err="1" smtClean="0"/>
                      <a:t>o</a:t>
                    </a:r>
                    <a:r>
                      <a:rPr lang="de-DE" sz="1100" baseline="0" dirty="0" smtClean="0"/>
                      <a:t> di </a:t>
                    </a:r>
                    <a:r>
                      <a:rPr lang="de-DE" sz="1100" baseline="0" dirty="0" err="1" smtClean="0"/>
                      <a:t>interesse</a:t>
                    </a:r>
                    <a:r>
                      <a:rPr lang="de-DE" sz="1100" baseline="0" dirty="0" smtClean="0"/>
                      <a:t> nominale</a:t>
                    </a:r>
                    <a:endParaRPr lang="de-DE" sz="1100" dirty="0"/>
                  </a:p>
                </c:rich>
              </c:tx>
              <c:spPr/>
              <c:showLegendKey val="0"/>
              <c:showVal val="0"/>
              <c:showCatName val="1"/>
              <c:showSerName val="0"/>
              <c:showPercent val="0"/>
              <c:showBubbleSize val="0"/>
            </c:dLbl>
            <c:dLbl>
              <c:idx val="1"/>
              <c:layout>
                <c:manualLayout>
                  <c:x val="-0.20884626982810978"/>
                  <c:y val="-0.17048040230194572"/>
                </c:manualLayout>
              </c:layout>
              <c:tx>
                <c:rich>
                  <a:bodyPr/>
                  <a:lstStyle/>
                  <a:p>
                    <a:pPr>
                      <a:defRPr sz="1200">
                        <a:solidFill>
                          <a:schemeClr val="bg1"/>
                        </a:solidFill>
                      </a:defRPr>
                    </a:pPr>
                    <a:r>
                      <a:rPr lang="en-US" dirty="0" err="1" smtClean="0"/>
                      <a:t>Rischio</a:t>
                    </a:r>
                    <a:r>
                      <a:rPr lang="en-US" baseline="0" dirty="0" smtClean="0"/>
                      <a:t> </a:t>
                    </a:r>
                    <a:r>
                      <a:rPr lang="en-US" baseline="0" dirty="0" err="1" smtClean="0"/>
                      <a:t>reale</a:t>
                    </a:r>
                    <a:endParaRPr lang="en-US" dirty="0"/>
                  </a:p>
                </c:rich>
              </c:tx>
              <c:spPr/>
              <c:showLegendKey val="0"/>
              <c:showVal val="0"/>
              <c:showCatName val="1"/>
              <c:showSerName val="0"/>
              <c:showPercent val="0"/>
              <c:showBubbleSize val="0"/>
            </c:dLbl>
            <c:dLbl>
              <c:idx val="2"/>
              <c:layout>
                <c:manualLayout>
                  <c:x val="0.18942505784325156"/>
                  <c:y val="-0.16937371611900567"/>
                </c:manualLayout>
              </c:layout>
              <c:tx>
                <c:rich>
                  <a:bodyPr/>
                  <a:lstStyle/>
                  <a:p>
                    <a:pPr>
                      <a:defRPr sz="1200">
                        <a:solidFill>
                          <a:schemeClr val="tx1"/>
                        </a:solidFill>
                      </a:defRPr>
                    </a:pPr>
                    <a:r>
                      <a:rPr lang="en-US" dirty="0" err="1" smtClean="0">
                        <a:solidFill>
                          <a:schemeClr val="tx1"/>
                        </a:solidFill>
                      </a:rPr>
                      <a:t>Rischio</a:t>
                    </a:r>
                    <a:r>
                      <a:rPr lang="en-US" baseline="0" dirty="0" smtClean="0">
                        <a:solidFill>
                          <a:schemeClr val="tx1"/>
                        </a:solidFill>
                      </a:rPr>
                      <a:t> </a:t>
                    </a:r>
                    <a:r>
                      <a:rPr lang="en-US" baseline="0" dirty="0" err="1" smtClean="0">
                        <a:solidFill>
                          <a:schemeClr val="tx1"/>
                        </a:solidFill>
                      </a:rPr>
                      <a:t>azioni</a:t>
                    </a:r>
                    <a:endParaRPr lang="en-US" dirty="0">
                      <a:solidFill>
                        <a:schemeClr val="tx1"/>
                      </a:solidFill>
                    </a:endParaRPr>
                  </a:p>
                </c:rich>
              </c:tx>
              <c:spPr/>
              <c:showLegendKey val="0"/>
              <c:showVal val="0"/>
              <c:showCatName val="1"/>
              <c:showSerName val="0"/>
              <c:showPercent val="0"/>
              <c:showBubbleSize val="0"/>
            </c:dLbl>
            <c:dLbl>
              <c:idx val="3"/>
              <c:layout>
                <c:manualLayout>
                  <c:x val="0.21301340835147403"/>
                  <c:y val="0.20952735787804014"/>
                </c:manualLayout>
              </c:layout>
              <c:tx>
                <c:rich>
                  <a:bodyPr/>
                  <a:lstStyle/>
                  <a:p>
                    <a:pPr>
                      <a:defRPr sz="1200">
                        <a:solidFill>
                          <a:schemeClr val="tx1"/>
                        </a:solidFill>
                      </a:defRPr>
                    </a:pPr>
                    <a:r>
                      <a:rPr lang="en-US" sz="1200" dirty="0" smtClean="0">
                        <a:solidFill>
                          <a:schemeClr val="tx1"/>
                        </a:solidFill>
                      </a:rPr>
                      <a:t> </a:t>
                    </a:r>
                    <a:r>
                      <a:rPr lang="en-US" sz="1200" dirty="0" err="1" smtClean="0">
                        <a:solidFill>
                          <a:schemeClr val="tx1"/>
                        </a:solidFill>
                      </a:rPr>
                      <a:t>Rischio</a:t>
                    </a:r>
                    <a:r>
                      <a:rPr lang="en-US" sz="1200" baseline="0" dirty="0" smtClean="0">
                        <a:solidFill>
                          <a:schemeClr val="tx1"/>
                        </a:solidFill>
                      </a:rPr>
                      <a:t> spread</a:t>
                    </a:r>
                    <a:endParaRPr lang="en-US" dirty="0">
                      <a:solidFill>
                        <a:schemeClr val="tx1"/>
                      </a:solidFill>
                    </a:endParaRPr>
                  </a:p>
                </c:rich>
              </c:tx>
              <c:spPr/>
              <c:showLegendKey val="0"/>
              <c:showVal val="0"/>
              <c:showCatName val="1"/>
              <c:showSerName val="0"/>
              <c:showPercent val="0"/>
              <c:showBubbleSize val="0"/>
            </c:dLbl>
            <c:txPr>
              <a:bodyPr/>
              <a:lstStyle/>
              <a:p>
                <a:pPr>
                  <a:defRPr sz="1200">
                    <a:solidFill>
                      <a:schemeClr val="accent3"/>
                    </a:solidFill>
                  </a:defRPr>
                </a:pPr>
                <a:endParaRPr lang="de-DE"/>
              </a:p>
            </c:txPr>
            <c:showLegendKey val="0"/>
            <c:showVal val="0"/>
            <c:showCatName val="1"/>
            <c:showSerName val="0"/>
            <c:showPercent val="0"/>
            <c:showBubbleSize val="0"/>
            <c:showLeaderLines val="1"/>
          </c:dLbls>
          <c:cat>
            <c:strRef>
              <c:f>Tabelle1!$B$17:$B$20</c:f>
              <c:strCache>
                <c:ptCount val="4"/>
                <c:pt idx="0">
                  <c:v>Staats-anleihen</c:v>
                </c:pt>
                <c:pt idx="1">
                  <c:v>Reale Risken</c:v>
                </c:pt>
                <c:pt idx="2">
                  <c:v>Aktien</c:v>
                </c:pt>
                <c:pt idx="3">
                  <c:v>Spreads &amp; FX</c:v>
                </c:pt>
              </c:strCache>
            </c:strRef>
          </c:cat>
          <c:val>
            <c:numRef>
              <c:f>Tabelle1!$C$17:$C$20</c:f>
              <c:numCache>
                <c:formatCode>0%</c:formatCode>
                <c:ptCount val="4"/>
                <c:pt idx="0">
                  <c:v>0.25</c:v>
                </c:pt>
                <c:pt idx="1">
                  <c:v>0.25</c:v>
                </c:pt>
                <c:pt idx="2">
                  <c:v>0.25</c:v>
                </c:pt>
                <c:pt idx="3">
                  <c:v>0.25</c:v>
                </c:pt>
              </c:numCache>
            </c:numRef>
          </c:val>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200"/>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GASP!$B$14</c:f>
              <c:strCache>
                <c:ptCount val="1"/>
                <c:pt idx="0">
                  <c:v>rischio di tasso di interesse nominale</c:v>
                </c:pt>
              </c:strCache>
            </c:strRef>
          </c:tx>
          <c:invertIfNegative val="0"/>
          <c:dLbls>
            <c:dLbl>
              <c:idx val="0"/>
              <c:tx>
                <c:rich>
                  <a:bodyPr/>
                  <a:lstStyle/>
                  <a:p>
                    <a:r>
                      <a:rPr lang="en-US" smtClean="0"/>
                      <a:t>2.50</a:t>
                    </a:r>
                    <a:r>
                      <a:rPr lang="en-US"/>
                      <a:t>%</a:t>
                    </a:r>
                  </a:p>
                </c:rich>
              </c:tx>
              <c:dLblPos val="inBase"/>
              <c:showLegendKey val="0"/>
              <c:showVal val="1"/>
              <c:showCatName val="0"/>
              <c:showSerName val="0"/>
              <c:showPercent val="0"/>
              <c:showBubbleSize val="0"/>
            </c:dLbl>
            <c:dLbl>
              <c:idx val="1"/>
              <c:tx>
                <c:rich>
                  <a:bodyPr/>
                  <a:lstStyle/>
                  <a:p>
                    <a:r>
                      <a:rPr lang="en-US" smtClean="0"/>
                      <a:t>2.30</a:t>
                    </a:r>
                    <a:r>
                      <a:rPr lang="en-US"/>
                      <a:t>%</a:t>
                    </a:r>
                  </a:p>
                </c:rich>
              </c:tx>
              <c:dLblPos val="inBase"/>
              <c:showLegendKey val="0"/>
              <c:showVal val="1"/>
              <c:showCatName val="0"/>
              <c:showSerName val="0"/>
              <c:showPercent val="0"/>
              <c:showBubbleSize val="0"/>
            </c:dLbl>
            <c:dLbl>
              <c:idx val="2"/>
              <c:tx>
                <c:rich>
                  <a:bodyPr/>
                  <a:lstStyle/>
                  <a:p>
                    <a:r>
                      <a:rPr lang="en-US" smtClean="0"/>
                      <a:t>2.30</a:t>
                    </a:r>
                    <a:r>
                      <a:rPr lang="en-US"/>
                      <a:t>%</a:t>
                    </a:r>
                  </a:p>
                </c:rich>
              </c:tx>
              <c:dLblPos val="inBase"/>
              <c:showLegendKey val="0"/>
              <c:showVal val="1"/>
              <c:showCatName val="0"/>
              <c:showSerName val="0"/>
              <c:showPercent val="0"/>
              <c:showBubbleSize val="0"/>
            </c:dLbl>
            <c:txPr>
              <a:bodyPr/>
              <a:lstStyle/>
              <a:p>
                <a:pPr>
                  <a:defRPr>
                    <a:solidFill>
                      <a:schemeClr val="bg1"/>
                    </a:solidFill>
                  </a:defRPr>
                </a:pPr>
                <a:endParaRPr lang="de-DE"/>
              </a:p>
            </c:txPr>
            <c:dLblPos val="inBase"/>
            <c:showLegendKey val="0"/>
            <c:showVal val="1"/>
            <c:showCatName val="0"/>
            <c:showSerName val="0"/>
            <c:showPercent val="0"/>
            <c:showBubbleSize val="0"/>
            <c:showLeaderLines val="0"/>
          </c:dLbls>
          <c:cat>
            <c:strRef>
              <c:f>GASP!$C$13:$E$13</c:f>
              <c:strCache>
                <c:ptCount val="3"/>
                <c:pt idx="0">
                  <c:v>posizione neutrale</c:v>
                </c:pt>
                <c:pt idx="1">
                  <c:v>Q4 2013</c:v>
                </c:pt>
                <c:pt idx="2">
                  <c:v>Q1 2014</c:v>
                </c:pt>
              </c:strCache>
            </c:strRef>
          </c:cat>
          <c:val>
            <c:numRef>
              <c:f>GASP!$C$14:$E$14</c:f>
              <c:numCache>
                <c:formatCode>0.00%</c:formatCode>
                <c:ptCount val="3"/>
                <c:pt idx="0">
                  <c:v>2.5000000000000001E-2</c:v>
                </c:pt>
                <c:pt idx="1">
                  <c:v>2.3E-2</c:v>
                </c:pt>
                <c:pt idx="2">
                  <c:v>2.3E-2</c:v>
                </c:pt>
              </c:numCache>
            </c:numRef>
          </c:val>
        </c:ser>
        <c:ser>
          <c:idx val="1"/>
          <c:order val="1"/>
          <c:tx>
            <c:strRef>
              <c:f>GASP!$B$15</c:f>
              <c:strCache>
                <c:ptCount val="1"/>
                <c:pt idx="0">
                  <c:v>rischio reale</c:v>
                </c:pt>
              </c:strCache>
            </c:strRef>
          </c:tx>
          <c:invertIfNegative val="0"/>
          <c:dLbls>
            <c:dLbl>
              <c:idx val="0"/>
              <c:tx>
                <c:rich>
                  <a:bodyPr/>
                  <a:lstStyle/>
                  <a:p>
                    <a:r>
                      <a:rPr lang="en-US" smtClean="0"/>
                      <a:t>2.50</a:t>
                    </a:r>
                    <a:r>
                      <a:rPr lang="en-US"/>
                      <a:t>%</a:t>
                    </a:r>
                  </a:p>
                </c:rich>
              </c:tx>
              <c:dLblPos val="inBase"/>
              <c:showLegendKey val="0"/>
              <c:showVal val="1"/>
              <c:showCatName val="0"/>
              <c:showSerName val="0"/>
              <c:showPercent val="0"/>
              <c:showBubbleSize val="0"/>
            </c:dLbl>
            <c:dLbl>
              <c:idx val="1"/>
              <c:tx>
                <c:rich>
                  <a:bodyPr/>
                  <a:lstStyle/>
                  <a:p>
                    <a:r>
                      <a:rPr lang="en-US" smtClean="0"/>
                      <a:t>1.80</a:t>
                    </a:r>
                    <a:r>
                      <a:rPr lang="en-US"/>
                      <a:t>%</a:t>
                    </a:r>
                  </a:p>
                </c:rich>
              </c:tx>
              <c:dLblPos val="inBase"/>
              <c:showLegendKey val="0"/>
              <c:showVal val="1"/>
              <c:showCatName val="0"/>
              <c:showSerName val="0"/>
              <c:showPercent val="0"/>
              <c:showBubbleSize val="0"/>
            </c:dLbl>
            <c:dLbl>
              <c:idx val="2"/>
              <c:tx>
                <c:rich>
                  <a:bodyPr/>
                  <a:lstStyle/>
                  <a:p>
                    <a:r>
                      <a:rPr lang="en-US" smtClean="0"/>
                      <a:t>2.10</a:t>
                    </a:r>
                    <a:r>
                      <a:rPr lang="en-US"/>
                      <a:t>%</a:t>
                    </a:r>
                  </a:p>
                </c:rich>
              </c:tx>
              <c:dLblPos val="inBase"/>
              <c:showLegendKey val="0"/>
              <c:showVal val="1"/>
              <c:showCatName val="0"/>
              <c:showSerName val="0"/>
              <c:showPercent val="0"/>
              <c:showBubbleSize val="0"/>
            </c:dLbl>
            <c:dLblPos val="inBase"/>
            <c:showLegendKey val="0"/>
            <c:showVal val="1"/>
            <c:showCatName val="0"/>
            <c:showSerName val="0"/>
            <c:showPercent val="0"/>
            <c:showBubbleSize val="0"/>
            <c:showLeaderLines val="0"/>
          </c:dLbls>
          <c:cat>
            <c:strRef>
              <c:f>GASP!$C$13:$E$13</c:f>
              <c:strCache>
                <c:ptCount val="3"/>
                <c:pt idx="0">
                  <c:v>posizione neutrale</c:v>
                </c:pt>
                <c:pt idx="1">
                  <c:v>Q4 2013</c:v>
                </c:pt>
                <c:pt idx="2">
                  <c:v>Q1 2014</c:v>
                </c:pt>
              </c:strCache>
            </c:strRef>
          </c:cat>
          <c:val>
            <c:numRef>
              <c:f>GASP!$C$15:$E$15</c:f>
              <c:numCache>
                <c:formatCode>0.00%</c:formatCode>
                <c:ptCount val="3"/>
                <c:pt idx="0">
                  <c:v>2.5000000000000001E-2</c:v>
                </c:pt>
                <c:pt idx="1">
                  <c:v>1.7999999999999999E-2</c:v>
                </c:pt>
                <c:pt idx="2">
                  <c:v>2.1000000000000001E-2</c:v>
                </c:pt>
              </c:numCache>
            </c:numRef>
          </c:val>
        </c:ser>
        <c:ser>
          <c:idx val="2"/>
          <c:order val="2"/>
          <c:tx>
            <c:strRef>
              <c:f>GASP!$B$16</c:f>
              <c:strCache>
                <c:ptCount val="1"/>
                <c:pt idx="0">
                  <c:v>rischio azionario</c:v>
                </c:pt>
              </c:strCache>
            </c:strRef>
          </c:tx>
          <c:spPr>
            <a:solidFill>
              <a:schemeClr val="accent4"/>
            </a:solidFill>
          </c:spPr>
          <c:invertIfNegative val="0"/>
          <c:dLbls>
            <c:dLbl>
              <c:idx val="0"/>
              <c:tx>
                <c:rich>
                  <a:bodyPr/>
                  <a:lstStyle/>
                  <a:p>
                    <a:r>
                      <a:rPr lang="en-US" smtClean="0"/>
                      <a:t>2.50</a:t>
                    </a:r>
                    <a:r>
                      <a:rPr lang="en-US"/>
                      <a:t>%</a:t>
                    </a:r>
                  </a:p>
                </c:rich>
              </c:tx>
              <c:dLblPos val="inBase"/>
              <c:showLegendKey val="0"/>
              <c:showVal val="1"/>
              <c:showCatName val="0"/>
              <c:showSerName val="0"/>
              <c:showPercent val="0"/>
              <c:showBubbleSize val="0"/>
            </c:dLbl>
            <c:dLbl>
              <c:idx val="1"/>
              <c:tx>
                <c:rich>
                  <a:bodyPr/>
                  <a:lstStyle/>
                  <a:p>
                    <a:r>
                      <a:rPr lang="en-US" smtClean="0"/>
                      <a:t>2.50</a:t>
                    </a:r>
                    <a:r>
                      <a:rPr lang="en-US"/>
                      <a:t>%</a:t>
                    </a:r>
                  </a:p>
                </c:rich>
              </c:tx>
              <c:dLblPos val="inBase"/>
              <c:showLegendKey val="0"/>
              <c:showVal val="1"/>
              <c:showCatName val="0"/>
              <c:showSerName val="0"/>
              <c:showPercent val="0"/>
              <c:showBubbleSize val="0"/>
            </c:dLbl>
            <c:dLbl>
              <c:idx val="2"/>
              <c:tx>
                <c:rich>
                  <a:bodyPr/>
                  <a:lstStyle/>
                  <a:p>
                    <a:r>
                      <a:rPr lang="en-US" smtClean="0"/>
                      <a:t>2.30</a:t>
                    </a:r>
                    <a:r>
                      <a:rPr lang="en-US"/>
                      <a:t>%</a:t>
                    </a:r>
                  </a:p>
                </c:rich>
              </c:tx>
              <c:dLblPos val="inBase"/>
              <c:showLegendKey val="0"/>
              <c:showVal val="1"/>
              <c:showCatName val="0"/>
              <c:showSerName val="0"/>
              <c:showPercent val="0"/>
              <c:showBubbleSize val="0"/>
            </c:dLbl>
            <c:dLblPos val="inBase"/>
            <c:showLegendKey val="0"/>
            <c:showVal val="1"/>
            <c:showCatName val="0"/>
            <c:showSerName val="0"/>
            <c:showPercent val="0"/>
            <c:showBubbleSize val="0"/>
            <c:showLeaderLines val="0"/>
          </c:dLbls>
          <c:cat>
            <c:strRef>
              <c:f>GASP!$C$13:$E$13</c:f>
              <c:strCache>
                <c:ptCount val="3"/>
                <c:pt idx="0">
                  <c:v>posizione neutrale</c:v>
                </c:pt>
                <c:pt idx="1">
                  <c:v>Q4 2013</c:v>
                </c:pt>
                <c:pt idx="2">
                  <c:v>Q1 2014</c:v>
                </c:pt>
              </c:strCache>
            </c:strRef>
          </c:cat>
          <c:val>
            <c:numRef>
              <c:f>GASP!$C$16:$E$16</c:f>
              <c:numCache>
                <c:formatCode>0.00%</c:formatCode>
                <c:ptCount val="3"/>
                <c:pt idx="0">
                  <c:v>2.5000000000000001E-2</c:v>
                </c:pt>
                <c:pt idx="1">
                  <c:v>2.5000000000000001E-2</c:v>
                </c:pt>
                <c:pt idx="2">
                  <c:v>2.3E-2</c:v>
                </c:pt>
              </c:numCache>
            </c:numRef>
          </c:val>
        </c:ser>
        <c:ser>
          <c:idx val="3"/>
          <c:order val="3"/>
          <c:tx>
            <c:strRef>
              <c:f>GASP!$B$17</c:f>
              <c:strCache>
                <c:ptCount val="1"/>
                <c:pt idx="0">
                  <c:v>rischio spread</c:v>
                </c:pt>
              </c:strCache>
            </c:strRef>
          </c:tx>
          <c:spPr>
            <a:solidFill>
              <a:schemeClr val="bg1">
                <a:lumMod val="85000"/>
              </a:schemeClr>
            </a:solidFill>
          </c:spPr>
          <c:invertIfNegative val="0"/>
          <c:dLbls>
            <c:dLbl>
              <c:idx val="0"/>
              <c:tx>
                <c:rich>
                  <a:bodyPr/>
                  <a:lstStyle/>
                  <a:p>
                    <a:r>
                      <a:rPr lang="en-US" smtClean="0"/>
                      <a:t>2.50</a:t>
                    </a:r>
                    <a:r>
                      <a:rPr lang="en-US"/>
                      <a:t>%</a:t>
                    </a:r>
                  </a:p>
                </c:rich>
              </c:tx>
              <c:dLblPos val="inBase"/>
              <c:showLegendKey val="0"/>
              <c:showVal val="1"/>
              <c:showCatName val="0"/>
              <c:showSerName val="0"/>
              <c:showPercent val="0"/>
              <c:showBubbleSize val="0"/>
            </c:dLbl>
            <c:dLbl>
              <c:idx val="1"/>
              <c:tx>
                <c:rich>
                  <a:bodyPr/>
                  <a:lstStyle/>
                  <a:p>
                    <a:r>
                      <a:rPr lang="en-US" smtClean="0"/>
                      <a:t>1.00</a:t>
                    </a:r>
                    <a:r>
                      <a:rPr lang="en-US"/>
                      <a:t>%</a:t>
                    </a:r>
                  </a:p>
                </c:rich>
              </c:tx>
              <c:dLblPos val="inBase"/>
              <c:showLegendKey val="0"/>
              <c:showVal val="1"/>
              <c:showCatName val="0"/>
              <c:showSerName val="0"/>
              <c:showPercent val="0"/>
              <c:showBubbleSize val="0"/>
            </c:dLbl>
            <c:dLbl>
              <c:idx val="2"/>
              <c:tx>
                <c:rich>
                  <a:bodyPr/>
                  <a:lstStyle/>
                  <a:p>
                    <a:r>
                      <a:rPr lang="en-US" smtClean="0"/>
                      <a:t>1.10</a:t>
                    </a:r>
                    <a:r>
                      <a:rPr lang="en-US"/>
                      <a:t>%</a:t>
                    </a:r>
                  </a:p>
                </c:rich>
              </c:tx>
              <c:dLblPos val="inBase"/>
              <c:showLegendKey val="0"/>
              <c:showVal val="1"/>
              <c:showCatName val="0"/>
              <c:showSerName val="0"/>
              <c:showPercent val="0"/>
              <c:showBubbleSize val="0"/>
            </c:dLbl>
            <c:dLblPos val="inBase"/>
            <c:showLegendKey val="0"/>
            <c:showVal val="1"/>
            <c:showCatName val="0"/>
            <c:showSerName val="0"/>
            <c:showPercent val="0"/>
            <c:showBubbleSize val="0"/>
            <c:showLeaderLines val="0"/>
          </c:dLbls>
          <c:cat>
            <c:strRef>
              <c:f>GASP!$C$13:$E$13</c:f>
              <c:strCache>
                <c:ptCount val="3"/>
                <c:pt idx="0">
                  <c:v>posizione neutrale</c:v>
                </c:pt>
                <c:pt idx="1">
                  <c:v>Q4 2013</c:v>
                </c:pt>
                <c:pt idx="2">
                  <c:v>Q1 2014</c:v>
                </c:pt>
              </c:strCache>
            </c:strRef>
          </c:cat>
          <c:val>
            <c:numRef>
              <c:f>GASP!$C$17:$E$17</c:f>
              <c:numCache>
                <c:formatCode>0.00%</c:formatCode>
                <c:ptCount val="3"/>
                <c:pt idx="0">
                  <c:v>2.5000000000000001E-2</c:v>
                </c:pt>
                <c:pt idx="1">
                  <c:v>0.01</c:v>
                </c:pt>
                <c:pt idx="2">
                  <c:v>1.0999999999999999E-2</c:v>
                </c:pt>
              </c:numCache>
            </c:numRef>
          </c:val>
        </c:ser>
        <c:dLbls>
          <c:dLblPos val="inBase"/>
          <c:showLegendKey val="0"/>
          <c:showVal val="1"/>
          <c:showCatName val="0"/>
          <c:showSerName val="0"/>
          <c:showPercent val="0"/>
          <c:showBubbleSize val="0"/>
        </c:dLbls>
        <c:gapWidth val="150"/>
        <c:overlap val="100"/>
        <c:axId val="245433088"/>
        <c:axId val="245434624"/>
      </c:barChart>
      <c:catAx>
        <c:axId val="245433088"/>
        <c:scaling>
          <c:orientation val="minMax"/>
        </c:scaling>
        <c:delete val="0"/>
        <c:axPos val="b"/>
        <c:majorTickMark val="out"/>
        <c:minorTickMark val="none"/>
        <c:tickLblPos val="nextTo"/>
        <c:crossAx val="245434624"/>
        <c:crosses val="autoZero"/>
        <c:auto val="1"/>
        <c:lblAlgn val="ctr"/>
        <c:lblOffset val="100"/>
        <c:noMultiLvlLbl val="0"/>
      </c:catAx>
      <c:valAx>
        <c:axId val="245434624"/>
        <c:scaling>
          <c:orientation val="minMax"/>
        </c:scaling>
        <c:delete val="0"/>
        <c:axPos val="l"/>
        <c:majorGridlines/>
        <c:numFmt formatCode="0%" sourceLinked="0"/>
        <c:majorTickMark val="out"/>
        <c:minorTickMark val="none"/>
        <c:tickLblPos val="nextTo"/>
        <c:crossAx val="245433088"/>
        <c:crosses val="autoZero"/>
        <c:crossBetween val="between"/>
      </c:valAx>
    </c:plotArea>
    <c:legend>
      <c:legendPos val="b"/>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1"/>
          <c:order val="1"/>
          <c:spPr>
            <a:ln>
              <a:solidFill>
                <a:schemeClr val="bg1"/>
              </a:solidFill>
            </a:ln>
          </c:spPr>
          <c:dPt>
            <c:idx val="2"/>
            <c:bubble3D val="0"/>
            <c:spPr>
              <a:solidFill>
                <a:schemeClr val="accent4"/>
              </a:solidFill>
              <a:ln>
                <a:solidFill>
                  <a:schemeClr val="bg1"/>
                </a:solidFill>
              </a:ln>
            </c:spPr>
          </c:dPt>
          <c:dPt>
            <c:idx val="3"/>
            <c:bubble3D val="0"/>
            <c:spPr>
              <a:solidFill>
                <a:schemeClr val="bg1">
                  <a:lumMod val="85000"/>
                </a:schemeClr>
              </a:solidFill>
              <a:ln>
                <a:solidFill>
                  <a:schemeClr val="bg1"/>
                </a:solidFill>
              </a:ln>
            </c:spPr>
          </c:dPt>
          <c:val>
            <c:numRef>
              <c:f>Tabelle1!$C$3:$C$6</c:f>
              <c:numCache>
                <c:formatCode>General</c:formatCode>
                <c:ptCount val="4"/>
                <c:pt idx="0">
                  <c:v>20</c:v>
                </c:pt>
                <c:pt idx="1">
                  <c:v>27</c:v>
                </c:pt>
                <c:pt idx="2">
                  <c:v>33</c:v>
                </c:pt>
                <c:pt idx="3">
                  <c:v>17</c:v>
                </c:pt>
              </c:numCache>
            </c:numRef>
          </c:val>
        </c:ser>
        <c:ser>
          <c:idx val="0"/>
          <c:order val="0"/>
          <c:dPt>
            <c:idx val="2"/>
            <c:bubble3D val="0"/>
            <c:spPr>
              <a:solidFill>
                <a:schemeClr val="accent4"/>
              </a:solidFill>
            </c:spPr>
          </c:dPt>
          <c:dPt>
            <c:idx val="3"/>
            <c:bubble3D val="0"/>
            <c:spPr>
              <a:solidFill>
                <a:schemeClr val="accent5"/>
              </a:solidFill>
            </c:spPr>
          </c:dPt>
          <c:val>
            <c:numRef>
              <c:f>Tabelle1!$B$3:$B$6</c:f>
              <c:numCache>
                <c:formatCode>General</c:formatCode>
                <c:ptCount val="4"/>
                <c:pt idx="0">
                  <c:v>25</c:v>
                </c:pt>
                <c:pt idx="1">
                  <c:v>25</c:v>
                </c:pt>
                <c:pt idx="2">
                  <c:v>25</c:v>
                </c:pt>
                <c:pt idx="3">
                  <c:v>25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766188718998498E-2"/>
          <c:y val="2.9850746268656716E-2"/>
          <c:w val="0.95508704513418152"/>
          <c:h val="0.82020513039669229"/>
        </c:manualLayout>
      </c:layout>
      <c:lineChart>
        <c:grouping val="standard"/>
        <c:varyColors val="0"/>
        <c:ser>
          <c:idx val="0"/>
          <c:order val="0"/>
          <c:tx>
            <c:strRef>
              <c:f>RGASP!$B$5</c:f>
              <c:strCache>
                <c:ptCount val="1"/>
                <c:pt idx="0">
                  <c:v>Commodities</c:v>
                </c:pt>
              </c:strCache>
            </c:strRef>
          </c:tx>
          <c:spPr>
            <a:ln>
              <a:solidFill>
                <a:schemeClr val="bg1">
                  <a:lumMod val="50000"/>
                </a:schemeClr>
              </a:solidFill>
            </a:ln>
          </c:spPr>
          <c:marker>
            <c:symbol val="none"/>
          </c:marker>
          <c:cat>
            <c:numRef>
              <c:f>RGASP!$A$6:$A$58</c:f>
              <c:numCache>
                <c:formatCode>m/d/yyyy</c:formatCode>
                <c:ptCount val="53"/>
                <c:pt idx="0">
                  <c:v>41456</c:v>
                </c:pt>
                <c:pt idx="1">
                  <c:v>41463</c:v>
                </c:pt>
                <c:pt idx="2">
                  <c:v>41470</c:v>
                </c:pt>
                <c:pt idx="3">
                  <c:v>41477</c:v>
                </c:pt>
                <c:pt idx="4">
                  <c:v>41484</c:v>
                </c:pt>
                <c:pt idx="5">
                  <c:v>41491</c:v>
                </c:pt>
                <c:pt idx="6">
                  <c:v>41498</c:v>
                </c:pt>
                <c:pt idx="7">
                  <c:v>41505</c:v>
                </c:pt>
                <c:pt idx="8">
                  <c:v>41512</c:v>
                </c:pt>
                <c:pt idx="9">
                  <c:v>41519</c:v>
                </c:pt>
                <c:pt idx="10">
                  <c:v>41526</c:v>
                </c:pt>
                <c:pt idx="11">
                  <c:v>41533</c:v>
                </c:pt>
                <c:pt idx="12">
                  <c:v>41540</c:v>
                </c:pt>
                <c:pt idx="13">
                  <c:v>41547</c:v>
                </c:pt>
                <c:pt idx="14">
                  <c:v>41554</c:v>
                </c:pt>
                <c:pt idx="15">
                  <c:v>41561</c:v>
                </c:pt>
                <c:pt idx="16">
                  <c:v>41568</c:v>
                </c:pt>
                <c:pt idx="17">
                  <c:v>41575</c:v>
                </c:pt>
                <c:pt idx="18">
                  <c:v>41582</c:v>
                </c:pt>
                <c:pt idx="19">
                  <c:v>41589</c:v>
                </c:pt>
                <c:pt idx="20">
                  <c:v>41596</c:v>
                </c:pt>
                <c:pt idx="21">
                  <c:v>41603</c:v>
                </c:pt>
                <c:pt idx="22">
                  <c:v>41610</c:v>
                </c:pt>
                <c:pt idx="23">
                  <c:v>41617</c:v>
                </c:pt>
                <c:pt idx="24">
                  <c:v>41624</c:v>
                </c:pt>
                <c:pt idx="25">
                  <c:v>41631</c:v>
                </c:pt>
                <c:pt idx="26">
                  <c:v>41638</c:v>
                </c:pt>
                <c:pt idx="27">
                  <c:v>41642</c:v>
                </c:pt>
                <c:pt idx="28">
                  <c:v>41652</c:v>
                </c:pt>
                <c:pt idx="29">
                  <c:v>41659</c:v>
                </c:pt>
                <c:pt idx="30">
                  <c:v>41666</c:v>
                </c:pt>
                <c:pt idx="31">
                  <c:v>41673</c:v>
                </c:pt>
                <c:pt idx="32">
                  <c:v>41680</c:v>
                </c:pt>
                <c:pt idx="33">
                  <c:v>41687</c:v>
                </c:pt>
                <c:pt idx="34">
                  <c:v>41694</c:v>
                </c:pt>
                <c:pt idx="35">
                  <c:v>41701</c:v>
                </c:pt>
                <c:pt idx="36">
                  <c:v>41708</c:v>
                </c:pt>
                <c:pt idx="37">
                  <c:v>41715</c:v>
                </c:pt>
                <c:pt idx="38">
                  <c:v>41722</c:v>
                </c:pt>
                <c:pt idx="39">
                  <c:v>41729</c:v>
                </c:pt>
                <c:pt idx="40">
                  <c:v>41736</c:v>
                </c:pt>
                <c:pt idx="41">
                  <c:v>41743</c:v>
                </c:pt>
                <c:pt idx="42">
                  <c:v>41746</c:v>
                </c:pt>
                <c:pt idx="43">
                  <c:v>41757</c:v>
                </c:pt>
                <c:pt idx="44">
                  <c:v>41764</c:v>
                </c:pt>
                <c:pt idx="45">
                  <c:v>41771</c:v>
                </c:pt>
                <c:pt idx="46">
                  <c:v>41778</c:v>
                </c:pt>
                <c:pt idx="47">
                  <c:v>41785</c:v>
                </c:pt>
                <c:pt idx="48">
                  <c:v>41792</c:v>
                </c:pt>
                <c:pt idx="49">
                  <c:v>41796</c:v>
                </c:pt>
                <c:pt idx="50">
                  <c:v>41806</c:v>
                </c:pt>
                <c:pt idx="51">
                  <c:v>41813</c:v>
                </c:pt>
                <c:pt idx="52">
                  <c:v>41820</c:v>
                </c:pt>
              </c:numCache>
            </c:numRef>
          </c:cat>
          <c:val>
            <c:numRef>
              <c:f>RGASP!$B$6:$B$58</c:f>
              <c:numCache>
                <c:formatCode>0.00%</c:formatCode>
                <c:ptCount val="53"/>
                <c:pt idx="0">
                  <c:v>0.10783900610264859</c:v>
                </c:pt>
                <c:pt idx="1">
                  <c:v>0.11028816127535584</c:v>
                </c:pt>
                <c:pt idx="2">
                  <c:v>0.12550602907898695</c:v>
                </c:pt>
                <c:pt idx="3">
                  <c:v>0.12658597062732241</c:v>
                </c:pt>
                <c:pt idx="4">
                  <c:v>0.132780842845965</c:v>
                </c:pt>
                <c:pt idx="5">
                  <c:v>0.11907014985836306</c:v>
                </c:pt>
                <c:pt idx="6">
                  <c:v>0.12454242012770624</c:v>
                </c:pt>
                <c:pt idx="7">
                  <c:v>0.13178797658595603</c:v>
                </c:pt>
                <c:pt idx="8">
                  <c:v>0.14219836424208041</c:v>
                </c:pt>
                <c:pt idx="9">
                  <c:v>0.13764470273542745</c:v>
                </c:pt>
                <c:pt idx="10">
                  <c:v>0.13289122191739569</c:v>
                </c:pt>
                <c:pt idx="11">
                  <c:v>0.12533381182996903</c:v>
                </c:pt>
                <c:pt idx="12">
                  <c:v>0.12272998329678385</c:v>
                </c:pt>
                <c:pt idx="13">
                  <c:v>0.11263434804307806</c:v>
                </c:pt>
                <c:pt idx="14">
                  <c:v>0.12835744801829599</c:v>
                </c:pt>
                <c:pt idx="15">
                  <c:v>0.12495068590503784</c:v>
                </c:pt>
                <c:pt idx="16">
                  <c:v>0.13699129852816139</c:v>
                </c:pt>
                <c:pt idx="17">
                  <c:v>0.12715853464534799</c:v>
                </c:pt>
                <c:pt idx="18">
                  <c:v>0.12718404061816607</c:v>
                </c:pt>
                <c:pt idx="19">
                  <c:v>0.12724164190666892</c:v>
                </c:pt>
                <c:pt idx="20">
                  <c:v>0.12437415913321365</c:v>
                </c:pt>
                <c:pt idx="21">
                  <c:v>0.11744407116384757</c:v>
                </c:pt>
                <c:pt idx="22">
                  <c:v>0.143098621250423</c:v>
                </c:pt>
                <c:pt idx="23">
                  <c:v>0.14709889480571287</c:v>
                </c:pt>
                <c:pt idx="24">
                  <c:v>0.14600046068967801</c:v>
                </c:pt>
                <c:pt idx="25">
                  <c:v>0.14948877870362567</c:v>
                </c:pt>
                <c:pt idx="26">
                  <c:v>0.14978184909880254</c:v>
                </c:pt>
                <c:pt idx="27">
                  <c:v>0.15029905594184448</c:v>
                </c:pt>
                <c:pt idx="28">
                  <c:v>0.11750397634318961</c:v>
                </c:pt>
                <c:pt idx="29">
                  <c:v>0.11829178420625294</c:v>
                </c:pt>
                <c:pt idx="30">
                  <c:v>0.12319379291404189</c:v>
                </c:pt>
                <c:pt idx="31">
                  <c:v>0.14478958415098719</c:v>
                </c:pt>
                <c:pt idx="32">
                  <c:v>0.14643252323658493</c:v>
                </c:pt>
                <c:pt idx="33">
                  <c:v>0.1503753396820974</c:v>
                </c:pt>
                <c:pt idx="34">
                  <c:v>0.16294474021018571</c:v>
                </c:pt>
                <c:pt idx="35">
                  <c:v>0.14347292660635422</c:v>
                </c:pt>
                <c:pt idx="36">
                  <c:v>0.14945438139354689</c:v>
                </c:pt>
                <c:pt idx="37">
                  <c:v>0.1226074866561571</c:v>
                </c:pt>
                <c:pt idx="38">
                  <c:v>0.12021503729626241</c:v>
                </c:pt>
                <c:pt idx="39">
                  <c:v>0.1172983310084231</c:v>
                </c:pt>
                <c:pt idx="40">
                  <c:v>0.11959667658573057</c:v>
                </c:pt>
                <c:pt idx="41">
                  <c:v>0.14581199786342397</c:v>
                </c:pt>
                <c:pt idx="42">
                  <c:v>0.14558359672780766</c:v>
                </c:pt>
                <c:pt idx="43">
                  <c:v>0.1510843426885039</c:v>
                </c:pt>
                <c:pt idx="44">
                  <c:v>0.15120896505710987</c:v>
                </c:pt>
                <c:pt idx="45">
                  <c:v>0.12564793924988826</c:v>
                </c:pt>
                <c:pt idx="46">
                  <c:v>0.12518559770514592</c:v>
                </c:pt>
                <c:pt idx="47">
                  <c:v>0.12822254099678723</c:v>
                </c:pt>
                <c:pt idx="48">
                  <c:v>0.14803276996866707</c:v>
                </c:pt>
                <c:pt idx="49">
                  <c:v>0.14985860303851062</c:v>
                </c:pt>
                <c:pt idx="50">
                  <c:v>0.15210851793787925</c:v>
                </c:pt>
                <c:pt idx="51">
                  <c:v>0.15309487329207155</c:v>
                </c:pt>
                <c:pt idx="52">
                  <c:v>0.15182048509683854</c:v>
                </c:pt>
              </c:numCache>
            </c:numRef>
          </c:val>
          <c:smooth val="0"/>
        </c:ser>
        <c:ser>
          <c:idx val="1"/>
          <c:order val="1"/>
          <c:tx>
            <c:strRef>
              <c:f>RGASP!$C$5</c:f>
              <c:strCache>
                <c:ptCount val="1"/>
                <c:pt idx="0">
                  <c:v>Azioni</c:v>
                </c:pt>
              </c:strCache>
            </c:strRef>
          </c:tx>
          <c:spPr>
            <a:ln>
              <a:solidFill>
                <a:schemeClr val="accent1">
                  <a:lumMod val="40000"/>
                  <a:lumOff val="60000"/>
                </a:schemeClr>
              </a:solidFill>
            </a:ln>
          </c:spPr>
          <c:marker>
            <c:symbol val="none"/>
          </c:marker>
          <c:cat>
            <c:numRef>
              <c:f>RGASP!$A$6:$A$58</c:f>
              <c:numCache>
                <c:formatCode>m/d/yyyy</c:formatCode>
                <c:ptCount val="53"/>
                <c:pt idx="0">
                  <c:v>41456</c:v>
                </c:pt>
                <c:pt idx="1">
                  <c:v>41463</c:v>
                </c:pt>
                <c:pt idx="2">
                  <c:v>41470</c:v>
                </c:pt>
                <c:pt idx="3">
                  <c:v>41477</c:v>
                </c:pt>
                <c:pt idx="4">
                  <c:v>41484</c:v>
                </c:pt>
                <c:pt idx="5">
                  <c:v>41491</c:v>
                </c:pt>
                <c:pt idx="6">
                  <c:v>41498</c:v>
                </c:pt>
                <c:pt idx="7">
                  <c:v>41505</c:v>
                </c:pt>
                <c:pt idx="8">
                  <c:v>41512</c:v>
                </c:pt>
                <c:pt idx="9">
                  <c:v>41519</c:v>
                </c:pt>
                <c:pt idx="10">
                  <c:v>41526</c:v>
                </c:pt>
                <c:pt idx="11">
                  <c:v>41533</c:v>
                </c:pt>
                <c:pt idx="12">
                  <c:v>41540</c:v>
                </c:pt>
                <c:pt idx="13">
                  <c:v>41547</c:v>
                </c:pt>
                <c:pt idx="14">
                  <c:v>41554</c:v>
                </c:pt>
                <c:pt idx="15">
                  <c:v>41561</c:v>
                </c:pt>
                <c:pt idx="16">
                  <c:v>41568</c:v>
                </c:pt>
                <c:pt idx="17">
                  <c:v>41575</c:v>
                </c:pt>
                <c:pt idx="18">
                  <c:v>41582</c:v>
                </c:pt>
                <c:pt idx="19">
                  <c:v>41589</c:v>
                </c:pt>
                <c:pt idx="20">
                  <c:v>41596</c:v>
                </c:pt>
                <c:pt idx="21">
                  <c:v>41603</c:v>
                </c:pt>
                <c:pt idx="22">
                  <c:v>41610</c:v>
                </c:pt>
                <c:pt idx="23">
                  <c:v>41617</c:v>
                </c:pt>
                <c:pt idx="24">
                  <c:v>41624</c:v>
                </c:pt>
                <c:pt idx="25">
                  <c:v>41631</c:v>
                </c:pt>
                <c:pt idx="26">
                  <c:v>41638</c:v>
                </c:pt>
                <c:pt idx="27">
                  <c:v>41642</c:v>
                </c:pt>
                <c:pt idx="28">
                  <c:v>41652</c:v>
                </c:pt>
                <c:pt idx="29">
                  <c:v>41659</c:v>
                </c:pt>
                <c:pt idx="30">
                  <c:v>41666</c:v>
                </c:pt>
                <c:pt idx="31">
                  <c:v>41673</c:v>
                </c:pt>
                <c:pt idx="32">
                  <c:v>41680</c:v>
                </c:pt>
                <c:pt idx="33">
                  <c:v>41687</c:v>
                </c:pt>
                <c:pt idx="34">
                  <c:v>41694</c:v>
                </c:pt>
                <c:pt idx="35">
                  <c:v>41701</c:v>
                </c:pt>
                <c:pt idx="36">
                  <c:v>41708</c:v>
                </c:pt>
                <c:pt idx="37">
                  <c:v>41715</c:v>
                </c:pt>
                <c:pt idx="38">
                  <c:v>41722</c:v>
                </c:pt>
                <c:pt idx="39">
                  <c:v>41729</c:v>
                </c:pt>
                <c:pt idx="40">
                  <c:v>41736</c:v>
                </c:pt>
                <c:pt idx="41">
                  <c:v>41743</c:v>
                </c:pt>
                <c:pt idx="42">
                  <c:v>41746</c:v>
                </c:pt>
                <c:pt idx="43">
                  <c:v>41757</c:v>
                </c:pt>
                <c:pt idx="44">
                  <c:v>41764</c:v>
                </c:pt>
                <c:pt idx="45">
                  <c:v>41771</c:v>
                </c:pt>
                <c:pt idx="46">
                  <c:v>41778</c:v>
                </c:pt>
                <c:pt idx="47">
                  <c:v>41785</c:v>
                </c:pt>
                <c:pt idx="48">
                  <c:v>41792</c:v>
                </c:pt>
                <c:pt idx="49">
                  <c:v>41796</c:v>
                </c:pt>
                <c:pt idx="50">
                  <c:v>41806</c:v>
                </c:pt>
                <c:pt idx="51">
                  <c:v>41813</c:v>
                </c:pt>
                <c:pt idx="52">
                  <c:v>41820</c:v>
                </c:pt>
              </c:numCache>
            </c:numRef>
          </c:cat>
          <c:val>
            <c:numRef>
              <c:f>RGASP!$C$6:$C$58</c:f>
              <c:numCache>
                <c:formatCode>0.00%</c:formatCode>
                <c:ptCount val="53"/>
                <c:pt idx="0">
                  <c:v>0.15116652079710016</c:v>
                </c:pt>
                <c:pt idx="1">
                  <c:v>0.16339086555020843</c:v>
                </c:pt>
                <c:pt idx="2">
                  <c:v>0.1673089511427257</c:v>
                </c:pt>
                <c:pt idx="3">
                  <c:v>0.24596467136097658</c:v>
                </c:pt>
                <c:pt idx="4">
                  <c:v>0.25948682431222858</c:v>
                </c:pt>
                <c:pt idx="5">
                  <c:v>0.25537492948652124</c:v>
                </c:pt>
                <c:pt idx="6">
                  <c:v>0.26852814901484234</c:v>
                </c:pt>
                <c:pt idx="7">
                  <c:v>0.29203045173815961</c:v>
                </c:pt>
                <c:pt idx="8">
                  <c:v>0.24574518028545814</c:v>
                </c:pt>
                <c:pt idx="9">
                  <c:v>0.2296352721643436</c:v>
                </c:pt>
                <c:pt idx="10">
                  <c:v>0.23665702621979132</c:v>
                </c:pt>
                <c:pt idx="11">
                  <c:v>0.38505214962405676</c:v>
                </c:pt>
                <c:pt idx="12">
                  <c:v>0.38784531949829437</c:v>
                </c:pt>
                <c:pt idx="13">
                  <c:v>0.38976658464355063</c:v>
                </c:pt>
                <c:pt idx="14">
                  <c:v>0.33720025234298295</c:v>
                </c:pt>
                <c:pt idx="15">
                  <c:v>0.33776392897254226</c:v>
                </c:pt>
                <c:pt idx="16">
                  <c:v>0.34332526005720171</c:v>
                </c:pt>
                <c:pt idx="17">
                  <c:v>0.39130439520503962</c:v>
                </c:pt>
                <c:pt idx="18">
                  <c:v>0.39386436653645401</c:v>
                </c:pt>
                <c:pt idx="19">
                  <c:v>0.39510666027513403</c:v>
                </c:pt>
                <c:pt idx="20">
                  <c:v>0.354262998533801</c:v>
                </c:pt>
                <c:pt idx="21">
                  <c:v>0.36092018391415626</c:v>
                </c:pt>
                <c:pt idx="22">
                  <c:v>0.40689977531617166</c:v>
                </c:pt>
                <c:pt idx="23">
                  <c:v>0.24658821483416182</c:v>
                </c:pt>
                <c:pt idx="24">
                  <c:v>0.24421784547102551</c:v>
                </c:pt>
                <c:pt idx="25">
                  <c:v>0.25257168864478879</c:v>
                </c:pt>
                <c:pt idx="26">
                  <c:v>0.25755319692978701</c:v>
                </c:pt>
                <c:pt idx="27">
                  <c:v>0.33076144080142167</c:v>
                </c:pt>
                <c:pt idx="28">
                  <c:v>0.27590367522397968</c:v>
                </c:pt>
                <c:pt idx="29">
                  <c:v>0.27585164821567365</c:v>
                </c:pt>
                <c:pt idx="30">
                  <c:v>0.26723201518457801</c:v>
                </c:pt>
                <c:pt idx="31">
                  <c:v>0.19248039318823174</c:v>
                </c:pt>
                <c:pt idx="32">
                  <c:v>9.4568961848914418E-2</c:v>
                </c:pt>
                <c:pt idx="33">
                  <c:v>9.7255742008245244E-2</c:v>
                </c:pt>
                <c:pt idx="34">
                  <c:v>0.15380804164115211</c:v>
                </c:pt>
                <c:pt idx="35">
                  <c:v>0.14437402221480267</c:v>
                </c:pt>
                <c:pt idx="36">
                  <c:v>8.925359462817796E-2</c:v>
                </c:pt>
                <c:pt idx="37">
                  <c:v>0.18758795454363886</c:v>
                </c:pt>
                <c:pt idx="38">
                  <c:v>7.3778662632225572E-2</c:v>
                </c:pt>
                <c:pt idx="39">
                  <c:v>0.14281640397634876</c:v>
                </c:pt>
                <c:pt idx="40">
                  <c:v>0.24209463794339017</c:v>
                </c:pt>
                <c:pt idx="41">
                  <c:v>0.14510384597463902</c:v>
                </c:pt>
                <c:pt idx="42">
                  <c:v>0.1443188262540876</c:v>
                </c:pt>
                <c:pt idx="43">
                  <c:v>0.13430119356660142</c:v>
                </c:pt>
                <c:pt idx="44">
                  <c:v>0.20602274534177303</c:v>
                </c:pt>
                <c:pt idx="45">
                  <c:v>0.14748784722996278</c:v>
                </c:pt>
                <c:pt idx="46">
                  <c:v>0.14934898128048338</c:v>
                </c:pt>
                <c:pt idx="47">
                  <c:v>0.15014681829175555</c:v>
                </c:pt>
                <c:pt idx="48">
                  <c:v>0.22741429909166971</c:v>
                </c:pt>
                <c:pt idx="49">
                  <c:v>0.20464508716596577</c:v>
                </c:pt>
                <c:pt idx="50">
                  <c:v>0.29913072646736605</c:v>
                </c:pt>
                <c:pt idx="51">
                  <c:v>0.29565078036836545</c:v>
                </c:pt>
                <c:pt idx="52">
                  <c:v>0.29091221331458272</c:v>
                </c:pt>
              </c:numCache>
            </c:numRef>
          </c:val>
          <c:smooth val="0"/>
        </c:ser>
        <c:ser>
          <c:idx val="2"/>
          <c:order val="2"/>
          <c:tx>
            <c:strRef>
              <c:f>RGASP!$D$5</c:f>
              <c:strCache>
                <c:ptCount val="1"/>
                <c:pt idx="0">
                  <c:v>Obbligazioni</c:v>
                </c:pt>
              </c:strCache>
            </c:strRef>
          </c:tx>
          <c:spPr>
            <a:ln>
              <a:solidFill>
                <a:schemeClr val="accent1"/>
              </a:solidFill>
            </a:ln>
          </c:spPr>
          <c:marker>
            <c:symbol val="none"/>
          </c:marker>
          <c:cat>
            <c:numRef>
              <c:f>RGASP!$A$6:$A$58</c:f>
              <c:numCache>
                <c:formatCode>m/d/yyyy</c:formatCode>
                <c:ptCount val="53"/>
                <c:pt idx="0">
                  <c:v>41456</c:v>
                </c:pt>
                <c:pt idx="1">
                  <c:v>41463</c:v>
                </c:pt>
                <c:pt idx="2">
                  <c:v>41470</c:v>
                </c:pt>
                <c:pt idx="3">
                  <c:v>41477</c:v>
                </c:pt>
                <c:pt idx="4">
                  <c:v>41484</c:v>
                </c:pt>
                <c:pt idx="5">
                  <c:v>41491</c:v>
                </c:pt>
                <c:pt idx="6">
                  <c:v>41498</c:v>
                </c:pt>
                <c:pt idx="7">
                  <c:v>41505</c:v>
                </c:pt>
                <c:pt idx="8">
                  <c:v>41512</c:v>
                </c:pt>
                <c:pt idx="9">
                  <c:v>41519</c:v>
                </c:pt>
                <c:pt idx="10">
                  <c:v>41526</c:v>
                </c:pt>
                <c:pt idx="11">
                  <c:v>41533</c:v>
                </c:pt>
                <c:pt idx="12">
                  <c:v>41540</c:v>
                </c:pt>
                <c:pt idx="13">
                  <c:v>41547</c:v>
                </c:pt>
                <c:pt idx="14">
                  <c:v>41554</c:v>
                </c:pt>
                <c:pt idx="15">
                  <c:v>41561</c:v>
                </c:pt>
                <c:pt idx="16">
                  <c:v>41568</c:v>
                </c:pt>
                <c:pt idx="17">
                  <c:v>41575</c:v>
                </c:pt>
                <c:pt idx="18">
                  <c:v>41582</c:v>
                </c:pt>
                <c:pt idx="19">
                  <c:v>41589</c:v>
                </c:pt>
                <c:pt idx="20">
                  <c:v>41596</c:v>
                </c:pt>
                <c:pt idx="21">
                  <c:v>41603</c:v>
                </c:pt>
                <c:pt idx="22">
                  <c:v>41610</c:v>
                </c:pt>
                <c:pt idx="23">
                  <c:v>41617</c:v>
                </c:pt>
                <c:pt idx="24">
                  <c:v>41624</c:v>
                </c:pt>
                <c:pt idx="25">
                  <c:v>41631</c:v>
                </c:pt>
                <c:pt idx="26">
                  <c:v>41638</c:v>
                </c:pt>
                <c:pt idx="27">
                  <c:v>41642</c:v>
                </c:pt>
                <c:pt idx="28">
                  <c:v>41652</c:v>
                </c:pt>
                <c:pt idx="29">
                  <c:v>41659</c:v>
                </c:pt>
                <c:pt idx="30">
                  <c:v>41666</c:v>
                </c:pt>
                <c:pt idx="31">
                  <c:v>41673</c:v>
                </c:pt>
                <c:pt idx="32">
                  <c:v>41680</c:v>
                </c:pt>
                <c:pt idx="33">
                  <c:v>41687</c:v>
                </c:pt>
                <c:pt idx="34">
                  <c:v>41694</c:v>
                </c:pt>
                <c:pt idx="35">
                  <c:v>41701</c:v>
                </c:pt>
                <c:pt idx="36">
                  <c:v>41708</c:v>
                </c:pt>
                <c:pt idx="37">
                  <c:v>41715</c:v>
                </c:pt>
                <c:pt idx="38">
                  <c:v>41722</c:v>
                </c:pt>
                <c:pt idx="39">
                  <c:v>41729</c:v>
                </c:pt>
                <c:pt idx="40">
                  <c:v>41736</c:v>
                </c:pt>
                <c:pt idx="41">
                  <c:v>41743</c:v>
                </c:pt>
                <c:pt idx="42">
                  <c:v>41746</c:v>
                </c:pt>
                <c:pt idx="43">
                  <c:v>41757</c:v>
                </c:pt>
                <c:pt idx="44">
                  <c:v>41764</c:v>
                </c:pt>
                <c:pt idx="45">
                  <c:v>41771</c:v>
                </c:pt>
                <c:pt idx="46">
                  <c:v>41778</c:v>
                </c:pt>
                <c:pt idx="47">
                  <c:v>41785</c:v>
                </c:pt>
                <c:pt idx="48">
                  <c:v>41792</c:v>
                </c:pt>
                <c:pt idx="49">
                  <c:v>41796</c:v>
                </c:pt>
                <c:pt idx="50">
                  <c:v>41806</c:v>
                </c:pt>
                <c:pt idx="51">
                  <c:v>41813</c:v>
                </c:pt>
                <c:pt idx="52">
                  <c:v>41820</c:v>
                </c:pt>
              </c:numCache>
            </c:numRef>
          </c:cat>
          <c:val>
            <c:numRef>
              <c:f>RGASP!$D$6:$D$58</c:f>
              <c:numCache>
                <c:formatCode>0.00%</c:formatCode>
                <c:ptCount val="53"/>
                <c:pt idx="0">
                  <c:v>0.74099447310025124</c:v>
                </c:pt>
                <c:pt idx="1">
                  <c:v>0.72632097317443578</c:v>
                </c:pt>
                <c:pt idx="2">
                  <c:v>0.7071850197782874</c:v>
                </c:pt>
                <c:pt idx="3">
                  <c:v>0.6274493580117011</c:v>
                </c:pt>
                <c:pt idx="4">
                  <c:v>0.60773233284180628</c:v>
                </c:pt>
                <c:pt idx="5">
                  <c:v>0.62555492065511564</c:v>
                </c:pt>
                <c:pt idx="6">
                  <c:v>0.60692943085745155</c:v>
                </c:pt>
                <c:pt idx="7">
                  <c:v>0.57618157167588424</c:v>
                </c:pt>
                <c:pt idx="8">
                  <c:v>0.61205645547246146</c:v>
                </c:pt>
                <c:pt idx="9">
                  <c:v>0.63272002510022896</c:v>
                </c:pt>
                <c:pt idx="10">
                  <c:v>0.63045175186281299</c:v>
                </c:pt>
                <c:pt idx="11">
                  <c:v>0.48961403854597418</c:v>
                </c:pt>
                <c:pt idx="12">
                  <c:v>0.48942469720492177</c:v>
                </c:pt>
                <c:pt idx="13">
                  <c:v>0.49759906731337133</c:v>
                </c:pt>
                <c:pt idx="14">
                  <c:v>0.53444229963872103</c:v>
                </c:pt>
                <c:pt idx="15">
                  <c:v>0.53728538512241997</c:v>
                </c:pt>
                <c:pt idx="16">
                  <c:v>0.51968344141463696</c:v>
                </c:pt>
                <c:pt idx="17">
                  <c:v>0.48153707014961239</c:v>
                </c:pt>
                <c:pt idx="18">
                  <c:v>0.4789515928453798</c:v>
                </c:pt>
                <c:pt idx="19">
                  <c:v>0.47765169781819705</c:v>
                </c:pt>
                <c:pt idx="20">
                  <c:v>0.52136284233298547</c:v>
                </c:pt>
                <c:pt idx="21">
                  <c:v>0.52163574492199616</c:v>
                </c:pt>
                <c:pt idx="22">
                  <c:v>0.45000160343340534</c:v>
                </c:pt>
                <c:pt idx="23">
                  <c:v>0.60631289036012537</c:v>
                </c:pt>
                <c:pt idx="24">
                  <c:v>0.60978169383929648</c:v>
                </c:pt>
                <c:pt idx="25">
                  <c:v>0.5979395326515855</c:v>
                </c:pt>
                <c:pt idx="26">
                  <c:v>0.59266495397141039</c:v>
                </c:pt>
                <c:pt idx="27">
                  <c:v>0.51893950325673388</c:v>
                </c:pt>
                <c:pt idx="28">
                  <c:v>0.60659234843283061</c:v>
                </c:pt>
                <c:pt idx="29">
                  <c:v>0.60585656757807338</c:v>
                </c:pt>
                <c:pt idx="30">
                  <c:v>0.60957419190138018</c:v>
                </c:pt>
                <c:pt idx="31">
                  <c:v>0.66273002266078107</c:v>
                </c:pt>
                <c:pt idx="32">
                  <c:v>0.75899851491450065</c:v>
                </c:pt>
                <c:pt idx="33">
                  <c:v>0.75236891830965735</c:v>
                </c:pt>
                <c:pt idx="34">
                  <c:v>0.68324721814866218</c:v>
                </c:pt>
                <c:pt idx="35">
                  <c:v>0.7121530511788432</c:v>
                </c:pt>
                <c:pt idx="36">
                  <c:v>0.76129202397827522</c:v>
                </c:pt>
                <c:pt idx="37">
                  <c:v>0.68980455880020397</c:v>
                </c:pt>
                <c:pt idx="38">
                  <c:v>0.80600630007151197</c:v>
                </c:pt>
                <c:pt idx="39">
                  <c:v>0.73988526501522811</c:v>
                </c:pt>
                <c:pt idx="40">
                  <c:v>0.63830868547087927</c:v>
                </c:pt>
                <c:pt idx="41">
                  <c:v>0.70908415616193698</c:v>
                </c:pt>
                <c:pt idx="42">
                  <c:v>0.71009757701810483</c:v>
                </c:pt>
                <c:pt idx="43">
                  <c:v>0.71461446374489468</c:v>
                </c:pt>
                <c:pt idx="44">
                  <c:v>0.64276828960111709</c:v>
                </c:pt>
                <c:pt idx="45">
                  <c:v>0.72686421352014885</c:v>
                </c:pt>
                <c:pt idx="46">
                  <c:v>0.72546542101437062</c:v>
                </c:pt>
                <c:pt idx="47">
                  <c:v>0.72163064071145722</c:v>
                </c:pt>
                <c:pt idx="48">
                  <c:v>0.62455293093966313</c:v>
                </c:pt>
                <c:pt idx="49">
                  <c:v>0.64549630979552353</c:v>
                </c:pt>
                <c:pt idx="50">
                  <c:v>0.54876075559475468</c:v>
                </c:pt>
                <c:pt idx="51">
                  <c:v>0.55125434633956294</c:v>
                </c:pt>
                <c:pt idx="52">
                  <c:v>0.55726730158857873</c:v>
                </c:pt>
              </c:numCache>
            </c:numRef>
          </c:val>
          <c:smooth val="0"/>
        </c:ser>
        <c:dLbls>
          <c:showLegendKey val="0"/>
          <c:showVal val="0"/>
          <c:showCatName val="0"/>
          <c:showSerName val="0"/>
          <c:showPercent val="0"/>
          <c:showBubbleSize val="0"/>
        </c:dLbls>
        <c:marker val="1"/>
        <c:smooth val="0"/>
        <c:axId val="245564928"/>
        <c:axId val="245566464"/>
      </c:lineChart>
      <c:dateAx>
        <c:axId val="245564928"/>
        <c:scaling>
          <c:orientation val="minMax"/>
        </c:scaling>
        <c:delete val="0"/>
        <c:axPos val="b"/>
        <c:numFmt formatCode="dd/mm/yy;@" sourceLinked="0"/>
        <c:majorTickMark val="out"/>
        <c:minorTickMark val="none"/>
        <c:tickLblPos val="nextTo"/>
        <c:crossAx val="245566464"/>
        <c:crosses val="autoZero"/>
        <c:auto val="1"/>
        <c:lblOffset val="100"/>
        <c:baseTimeUnit val="days"/>
      </c:dateAx>
      <c:valAx>
        <c:axId val="245566464"/>
        <c:scaling>
          <c:orientation val="minMax"/>
        </c:scaling>
        <c:delete val="0"/>
        <c:axPos val="l"/>
        <c:majorGridlines/>
        <c:numFmt formatCode="0%" sourceLinked="0"/>
        <c:majorTickMark val="out"/>
        <c:minorTickMark val="none"/>
        <c:tickLblPos val="nextTo"/>
        <c:crossAx val="245564928"/>
        <c:crosses val="autoZero"/>
        <c:crossBetween val="between"/>
      </c:valAx>
    </c:plotArea>
    <c:legend>
      <c:legendPos val="b"/>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B32C96-DFB0-47AE-B669-04C4027A86ED}"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de-AT"/>
        </a:p>
      </dgm:t>
    </dgm:pt>
    <dgm:pt modelId="{7C5FB0EB-69C6-460B-A0BC-B1AB876CCDDC}" type="pres">
      <dgm:prSet presAssocID="{A0B32C96-DFB0-47AE-B669-04C4027A86ED}" presName="Name0" presStyleCnt="0">
        <dgm:presLayoutVars>
          <dgm:chMax val="2"/>
          <dgm:chPref val="2"/>
          <dgm:dir/>
          <dgm:animOne/>
          <dgm:resizeHandles val="exact"/>
        </dgm:presLayoutVars>
      </dgm:prSet>
      <dgm:spPr/>
      <dgm:t>
        <a:bodyPr/>
        <a:lstStyle/>
        <a:p>
          <a:endParaRPr lang="de-AT"/>
        </a:p>
      </dgm:t>
    </dgm:pt>
    <dgm:pt modelId="{AEDC80E3-6837-4786-981F-ACF4289077DE}" type="pres">
      <dgm:prSet presAssocID="{A0B32C96-DFB0-47AE-B669-04C4027A86ED}" presName="Background" presStyleLbl="bgImgPlace1" presStyleIdx="0" presStyleCnt="1" custScaleX="88293" custLinFactNeighborX="0" custLinFactNeighborY="548"/>
      <dgm:spPr>
        <a:solidFill>
          <a:schemeClr val="accent3">
            <a:lumMod val="20000"/>
            <a:lumOff val="80000"/>
          </a:schemeClr>
        </a:solidFill>
      </dgm:spPr>
      <dgm:t>
        <a:bodyPr/>
        <a:lstStyle/>
        <a:p>
          <a:endParaRPr lang="de-AT"/>
        </a:p>
      </dgm:t>
    </dgm:pt>
    <dgm:pt modelId="{F457E5CB-6107-4494-95A5-63B6CE67613E}" type="pres">
      <dgm:prSet presAssocID="{A0B32C96-DFB0-47AE-B669-04C4027A86ED}" presName="ParentText1" presStyleLbl="revTx" presStyleIdx="0" presStyleCnt="2">
        <dgm:presLayoutVars>
          <dgm:chMax val="0"/>
          <dgm:chPref val="0"/>
          <dgm:bulletEnabled val="1"/>
        </dgm:presLayoutVars>
      </dgm:prSet>
      <dgm:spPr/>
      <dgm:t>
        <a:bodyPr/>
        <a:lstStyle/>
        <a:p>
          <a:endParaRPr lang="de-AT"/>
        </a:p>
      </dgm:t>
    </dgm:pt>
    <dgm:pt modelId="{CF846095-AD17-47B8-9433-6AD56CA93CF4}" type="pres">
      <dgm:prSet presAssocID="{A0B32C96-DFB0-47AE-B669-04C4027A86ED}" presName="ParentText2" presStyleLbl="revTx" presStyleIdx="1" presStyleCnt="2">
        <dgm:presLayoutVars>
          <dgm:chMax val="0"/>
          <dgm:chPref val="0"/>
          <dgm:bulletEnabled val="1"/>
        </dgm:presLayoutVars>
      </dgm:prSet>
      <dgm:spPr/>
    </dgm:pt>
    <dgm:pt modelId="{68B96A04-8264-4169-AC7E-8EC52149AA3C}" type="pres">
      <dgm:prSet presAssocID="{A0B32C96-DFB0-47AE-B669-04C4027A86ED}" presName="Plus" presStyleLbl="alignNode1" presStyleIdx="0" presStyleCnt="2" custLinFactX="200000" custLinFactNeighborX="286614" custLinFactNeighborY="6241"/>
      <dgm:spPr/>
    </dgm:pt>
    <dgm:pt modelId="{54363332-0301-4529-89C6-D65A41F25A52}" type="pres">
      <dgm:prSet presAssocID="{A0B32C96-DFB0-47AE-B669-04C4027A86ED}" presName="Minus" presStyleLbl="alignNode1" presStyleIdx="1" presStyleCnt="2" custLinFactX="-200000" custLinFactNeighborX="-288719" custLinFactNeighborY="7348"/>
      <dgm:spPr/>
    </dgm:pt>
    <dgm:pt modelId="{AF8DFBB3-4803-4BB5-AE6E-AB5D833A27E0}" type="pres">
      <dgm:prSet presAssocID="{A0B32C96-DFB0-47AE-B669-04C4027A86ED}" presName="Divider" presStyleLbl="parChTrans1D1" presStyleIdx="0" presStyleCnt="1"/>
      <dgm:spPr/>
    </dgm:pt>
  </dgm:ptLst>
  <dgm:cxnLst>
    <dgm:cxn modelId="{87648198-9A15-4E71-B598-A8585836B22A}" type="presOf" srcId="{A0B32C96-DFB0-47AE-B669-04C4027A86ED}" destId="{7C5FB0EB-69C6-460B-A0BC-B1AB876CCDDC}" srcOrd="0" destOrd="0" presId="urn:microsoft.com/office/officeart/2009/3/layout/PlusandMinus"/>
    <dgm:cxn modelId="{F9BB9667-E476-4689-8A79-316928E3106D}" type="presParOf" srcId="{7C5FB0EB-69C6-460B-A0BC-B1AB876CCDDC}" destId="{AEDC80E3-6837-4786-981F-ACF4289077DE}" srcOrd="0" destOrd="0" presId="urn:microsoft.com/office/officeart/2009/3/layout/PlusandMinus"/>
    <dgm:cxn modelId="{C345475E-D87E-4E43-9E7D-2A6C4F93FE71}" type="presParOf" srcId="{7C5FB0EB-69C6-460B-A0BC-B1AB876CCDDC}" destId="{F457E5CB-6107-4494-95A5-63B6CE67613E}" srcOrd="1" destOrd="0" presId="urn:microsoft.com/office/officeart/2009/3/layout/PlusandMinus"/>
    <dgm:cxn modelId="{599D23BE-E5AB-45D8-8474-7035A1A75B65}" type="presParOf" srcId="{7C5FB0EB-69C6-460B-A0BC-B1AB876CCDDC}" destId="{CF846095-AD17-47B8-9433-6AD56CA93CF4}" srcOrd="2" destOrd="0" presId="urn:microsoft.com/office/officeart/2009/3/layout/PlusandMinus"/>
    <dgm:cxn modelId="{A4B89A0E-CF0A-4AB4-B928-D30C9D0936A9}" type="presParOf" srcId="{7C5FB0EB-69C6-460B-A0BC-B1AB876CCDDC}" destId="{68B96A04-8264-4169-AC7E-8EC52149AA3C}" srcOrd="3" destOrd="0" presId="urn:microsoft.com/office/officeart/2009/3/layout/PlusandMinus"/>
    <dgm:cxn modelId="{E73E4229-1456-4CE2-821E-BDB0554DC5EA}" type="presParOf" srcId="{7C5FB0EB-69C6-460B-A0BC-B1AB876CCDDC}" destId="{54363332-0301-4529-89C6-D65A41F25A52}" srcOrd="4" destOrd="0" presId="urn:microsoft.com/office/officeart/2009/3/layout/PlusandMinus"/>
    <dgm:cxn modelId="{732F36FF-4794-4D5D-98A1-85DEF03F19EE}" type="presParOf" srcId="{7C5FB0EB-69C6-460B-A0BC-B1AB876CCDDC}" destId="{AF8DFBB3-4803-4BB5-AE6E-AB5D833A27E0}"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C80E3-6837-4786-981F-ACF4289077DE}">
      <dsp:nvSpPr>
        <dsp:cNvPr id="0" name=""/>
        <dsp:cNvSpPr/>
      </dsp:nvSpPr>
      <dsp:spPr>
        <a:xfrm>
          <a:off x="1116064" y="935420"/>
          <a:ext cx="6083388" cy="3560710"/>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7E5CB-6107-4494-95A5-63B6CE67613E}">
      <dsp:nvSpPr>
        <dsp:cNvPr id="0" name=""/>
        <dsp:cNvSpPr/>
      </dsp:nvSpPr>
      <dsp:spPr>
        <a:xfrm>
          <a:off x="918666" y="1332337"/>
          <a:ext cx="3199494" cy="3046144"/>
        </a:xfrm>
        <a:prstGeom prst="rect">
          <a:avLst/>
        </a:prstGeom>
        <a:noFill/>
        <a:ln>
          <a:noFill/>
        </a:ln>
        <a:effectLst/>
      </dsp:spPr>
      <dsp:style>
        <a:lnRef idx="0">
          <a:scrgbClr r="0" g="0" b="0"/>
        </a:lnRef>
        <a:fillRef idx="0">
          <a:scrgbClr r="0" g="0" b="0"/>
        </a:fillRef>
        <a:effectRef idx="0">
          <a:scrgbClr r="0" g="0" b="0"/>
        </a:effectRef>
        <a:fontRef idx="minor"/>
      </dsp:style>
    </dsp:sp>
    <dsp:sp modelId="{CF846095-AD17-47B8-9433-6AD56CA93CF4}">
      <dsp:nvSpPr>
        <dsp:cNvPr id="0" name=""/>
        <dsp:cNvSpPr/>
      </dsp:nvSpPr>
      <dsp:spPr>
        <a:xfrm>
          <a:off x="4189437" y="1332337"/>
          <a:ext cx="3199494" cy="3046144"/>
        </a:xfrm>
        <a:prstGeom prst="rect">
          <a:avLst/>
        </a:prstGeom>
        <a:noFill/>
        <a:ln>
          <a:noFill/>
        </a:ln>
        <a:effectLst/>
      </dsp:spPr>
      <dsp:style>
        <a:lnRef idx="0">
          <a:scrgbClr r="0" g="0" b="0"/>
        </a:lnRef>
        <a:fillRef idx="0">
          <a:scrgbClr r="0" g="0" b="0"/>
        </a:fillRef>
        <a:effectRef idx="0">
          <a:scrgbClr r="0" g="0" b="0"/>
        </a:effectRef>
        <a:fontRef idx="minor"/>
      </dsp:style>
    </dsp:sp>
    <dsp:sp modelId="{68B96A04-8264-4169-AC7E-8EC52149AA3C}">
      <dsp:nvSpPr>
        <dsp:cNvPr id="0" name=""/>
        <dsp:cNvSpPr/>
      </dsp:nvSpPr>
      <dsp:spPr>
        <a:xfrm>
          <a:off x="6551391" y="287355"/>
          <a:ext cx="1346321" cy="1346321"/>
        </a:xfrm>
        <a:prstGeom prst="plus">
          <a:avLst>
            <a:gd name="adj" fmla="val 328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363332-0301-4529-89C6-D65A41F25A52}">
      <dsp:nvSpPr>
        <dsp:cNvPr id="0" name=""/>
        <dsp:cNvSpPr/>
      </dsp:nvSpPr>
      <dsp:spPr>
        <a:xfrm>
          <a:off x="459726" y="719408"/>
          <a:ext cx="1267126" cy="43423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DFBB3-4803-4BB5-AE6E-AB5D833A27E0}">
      <dsp:nvSpPr>
        <dsp:cNvPr id="0" name=""/>
        <dsp:cNvSpPr/>
      </dsp:nvSpPr>
      <dsp:spPr>
        <a:xfrm>
          <a:off x="4157759" y="1338850"/>
          <a:ext cx="791" cy="290936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0.0005</cdr:x>
      <cdr:y>0</cdr:y>
    </cdr:from>
    <cdr:to>
      <cdr:x>1</cdr:x>
      <cdr:y>1</cdr:y>
    </cdr:to>
    <cdr:sp macro="" textlink="">
      <cdr:nvSpPr>
        <cdr:cNvPr id="1029" name="Rectangle 5"/>
        <cdr:cNvSpPr>
          <a:spLocks xmlns:a="http://schemas.openxmlformats.org/drawingml/2006/main" noChangeArrowheads="1"/>
        </cdr:cNvSpPr>
      </cdr:nvSpPr>
      <cdr:spPr bwMode="auto">
        <a:xfrm xmlns:a="http://schemas.openxmlformats.org/drawingml/2006/main">
          <a:off x="5463" y="0"/>
          <a:ext cx="10919712" cy="7315200"/>
        </a:xfrm>
        <a:prstGeom xmlns:a="http://schemas.openxmlformats.org/drawingml/2006/main" prst="rect">
          <a:avLst/>
        </a:prstGeom>
        <a:noFill xmlns:a="http://schemas.openxmlformats.org/drawingml/2006/main"/>
        <a:ln xmlns:a="http://schemas.openxmlformats.org/drawingml/2006/main" w="1">
          <a:solidFill>
            <a:srgbClr val="B9B9B9"/>
          </a:solidFill>
          <a:miter lim="800000"/>
          <a:headEnd/>
          <a:tailEnd/>
        </a:ln>
      </cdr:spPr>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p:cNvSpPr>
            <a:spLocks noGrp="1"/>
          </p:cNvSpPr>
          <p:nvPr>
            <p:ph type="sldNum" sz="quarter" idx="3"/>
          </p:nvPr>
        </p:nvSpPr>
        <p:spPr>
          <a:xfrm>
            <a:off x="1889575" y="9275236"/>
            <a:ext cx="2889938" cy="496332"/>
          </a:xfrm>
          <a:prstGeom prst="rect">
            <a:avLst/>
          </a:prstGeom>
        </p:spPr>
        <p:txBody>
          <a:bodyPr vert="horz" lIns="91440" tIns="45720" rIns="91440" bIns="45720" rtlCol="0" anchor="ctr" anchorCtr="0"/>
          <a:lstStyle>
            <a:lvl1pPr algn="r">
              <a:defRPr sz="1200"/>
            </a:lvl1pPr>
          </a:lstStyle>
          <a:p>
            <a:pPr algn="ctr"/>
            <a:fld id="{95EFF275-0C51-432F-B3B1-E5259636566D}" type="slidenum">
              <a:rPr lang="de-DE" sz="1000" smtClean="0">
                <a:latin typeface="Swis721 Lt BT" pitchFamily="34" charset="0"/>
              </a:rPr>
              <a:pPr algn="ctr"/>
              <a:t>‹Nr.›</a:t>
            </a:fld>
            <a:endParaRPr lang="de-DE" sz="1000" dirty="0">
              <a:latin typeface="Swis721 Lt BT" pitchFamily="34" charset="0"/>
            </a:endParaRPr>
          </a:p>
        </p:txBody>
      </p:sp>
    </p:spTree>
    <p:extLst>
      <p:ext uri="{BB962C8B-B14F-4D97-AF65-F5344CB8AC3E}">
        <p14:creationId xmlns:p14="http://schemas.microsoft.com/office/powerpoint/2010/main" val="834143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olienbildplatzhalter 7"/>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de-DE"/>
          </a:p>
        </p:txBody>
      </p:sp>
      <p:sp>
        <p:nvSpPr>
          <p:cNvPr id="9" name="Notizenplatzhalter 8"/>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de-DE" dirty="0" smtClean="0"/>
              <a:t>Textmasterformate durch Klicken bearbeiten</a:t>
            </a:r>
          </a:p>
          <a:p>
            <a:pPr lvl="4"/>
            <a:r>
              <a:rPr lang="de-DE" dirty="0" smtClean="0"/>
              <a:t>Zweite Ebene</a:t>
            </a:r>
          </a:p>
          <a:p>
            <a:pPr lvl="2"/>
            <a:r>
              <a:rPr lang="de-DE" dirty="0" smtClean="0"/>
              <a:t>Dritte Ebene</a:t>
            </a:r>
          </a:p>
        </p:txBody>
      </p:sp>
      <p:sp>
        <p:nvSpPr>
          <p:cNvPr id="11" name="Foliennummernplatzhalter 4"/>
          <p:cNvSpPr>
            <a:spLocks noGrp="1"/>
          </p:cNvSpPr>
          <p:nvPr>
            <p:ph type="sldNum" sz="quarter" idx="5"/>
          </p:nvPr>
        </p:nvSpPr>
        <p:spPr>
          <a:xfrm>
            <a:off x="1889575" y="9275236"/>
            <a:ext cx="2889938" cy="496332"/>
          </a:xfrm>
          <a:prstGeom prst="rect">
            <a:avLst/>
          </a:prstGeom>
        </p:spPr>
        <p:txBody>
          <a:bodyPr vert="horz" lIns="91440" tIns="45720" rIns="91440" bIns="45720" rtlCol="0" anchor="ctr" anchorCtr="0"/>
          <a:lstStyle>
            <a:lvl1pPr algn="r">
              <a:defRPr sz="1000"/>
            </a:lvl1pPr>
          </a:lstStyle>
          <a:p>
            <a:pPr algn="ctr"/>
            <a:fld id="{95EFF275-0C51-432F-B3B1-E5259636566D}" type="slidenum">
              <a:rPr lang="de-DE" smtClean="0"/>
              <a:pPr algn="ctr"/>
              <a:t>‹Nr.›</a:t>
            </a:fld>
            <a:endParaRPr lang="de-DE" dirty="0"/>
          </a:p>
        </p:txBody>
      </p:sp>
    </p:spTree>
    <p:extLst>
      <p:ext uri="{BB962C8B-B14F-4D97-AF65-F5344CB8AC3E}">
        <p14:creationId xmlns:p14="http://schemas.microsoft.com/office/powerpoint/2010/main" val="4085410316"/>
      </p:ext>
    </p:extLst>
  </p:cSld>
  <p:clrMap bg1="lt1" tx1="dk1" bg2="lt2" tx2="dk2" accent1="accent1" accent2="accent2" accent3="accent3" accent4="accent4" accent5="accent5" accent6="accent6" hlink="hlink" folHlink="folHlink"/>
  <p:notesStyle>
    <a:lvl1pPr marL="144000" indent="-180000" algn="l" defTabSz="914400" rtl="0" eaLnBrk="1" latinLnBrk="0" hangingPunct="1">
      <a:buFont typeface="Wingdings" pitchFamily="2" charset="2"/>
      <a:buChar char="§"/>
      <a:tabLst>
        <a:tab pos="177800" algn="l"/>
      </a:tabLst>
      <a:defRPr sz="1400" kern="1200" baseline="0">
        <a:solidFill>
          <a:schemeClr val="tx1"/>
        </a:solidFill>
        <a:latin typeface="Swis721 Lt BT" pitchFamily="34" charset="0"/>
        <a:ea typeface="+mn-ea"/>
        <a:cs typeface="+mn-cs"/>
      </a:defRPr>
    </a:lvl1pPr>
    <a:lvl2pPr marL="324000" indent="-180000" algn="l" defTabSz="914400" rtl="0" eaLnBrk="1" latinLnBrk="0" hangingPunct="1">
      <a:buFont typeface="Swis721 Lt BT" pitchFamily="34" charset="0"/>
      <a:buChar char="–"/>
      <a:defRPr sz="1200" kern="1200">
        <a:solidFill>
          <a:schemeClr val="tx1"/>
        </a:solidFill>
        <a:latin typeface="Swis721 Lt BT" pitchFamily="34" charset="0"/>
        <a:ea typeface="+mn-ea"/>
        <a:cs typeface="+mn-cs"/>
      </a:defRPr>
    </a:lvl2pPr>
    <a:lvl3pPr marL="720725" indent="-179388" algn="l" defTabSz="914400" rtl="0" eaLnBrk="1" latinLnBrk="0" hangingPunct="1">
      <a:buFont typeface="Wingdings" pitchFamily="2" charset="2"/>
      <a:buChar char="§"/>
      <a:defRPr sz="1200" kern="1200">
        <a:solidFill>
          <a:schemeClr val="tx1"/>
        </a:solidFill>
        <a:latin typeface="Swis721 Lt BT" pitchFamily="34" charset="0"/>
        <a:ea typeface="+mn-ea"/>
        <a:cs typeface="+mn-cs"/>
      </a:defRPr>
    </a:lvl3pPr>
    <a:lvl4pPr marL="987425" indent="-179388" algn="l" defTabSz="808038" rtl="0" eaLnBrk="1" latinLnBrk="0" hangingPunct="1">
      <a:buFont typeface="Swis721 Lt BT" pitchFamily="34" charset="0"/>
      <a:buChar char="–"/>
      <a:defRPr sz="1000" kern="1200">
        <a:solidFill>
          <a:schemeClr val="tx1"/>
        </a:solidFill>
        <a:latin typeface="Swis721 Lt BT" pitchFamily="34" charset="0"/>
        <a:ea typeface="+mn-ea"/>
        <a:cs typeface="+mn-cs"/>
      </a:defRPr>
    </a:lvl4pPr>
    <a:lvl5pPr marL="446088" indent="-179388" algn="l" defTabSz="914400" rtl="0" eaLnBrk="1" latinLnBrk="0" hangingPunct="1">
      <a:buFont typeface="Wingdings" pitchFamily="2" charset="2"/>
      <a:buChar char="§"/>
      <a:defRPr sz="1200" kern="1200">
        <a:solidFill>
          <a:schemeClr val="tx1"/>
        </a:solidFill>
        <a:latin typeface="Swis721 Lt BT"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 Ende">
    <p:spTree>
      <p:nvGrpSpPr>
        <p:cNvPr id="1" name=""/>
        <p:cNvGrpSpPr/>
        <p:nvPr/>
      </p:nvGrpSpPr>
      <p:grpSpPr>
        <a:xfrm>
          <a:off x="0" y="0"/>
          <a:ext cx="0" cy="0"/>
          <a:chOff x="0" y="0"/>
          <a:chExt cx="0" cy="0"/>
        </a:xfrm>
      </p:grpSpPr>
      <p:sp>
        <p:nvSpPr>
          <p:cNvPr id="10" name="Titel 1"/>
          <p:cNvSpPr>
            <a:spLocks noGrp="1"/>
          </p:cNvSpPr>
          <p:nvPr>
            <p:ph type="ctrTitle"/>
          </p:nvPr>
        </p:nvSpPr>
        <p:spPr>
          <a:xfrm>
            <a:off x="395288" y="2133600"/>
            <a:ext cx="8352000" cy="1440000"/>
          </a:xfrm>
          <a:prstGeom prst="rect">
            <a:avLst/>
          </a:prstGeom>
        </p:spPr>
        <p:txBody>
          <a:bodyPr anchor="b">
            <a:noAutofit/>
          </a:bodyPr>
          <a:lstStyle>
            <a:lvl1pPr algn="l">
              <a:lnSpc>
                <a:spcPts val="3600"/>
              </a:lnSpc>
              <a:defRPr sz="3200">
                <a:latin typeface="+mn-lt"/>
              </a:defRPr>
            </a:lvl1pPr>
          </a:lstStyle>
          <a:p>
            <a:r>
              <a:rPr lang="de-DE" smtClean="0"/>
              <a:t>Titelmasterformat durch Klicken bearbeiten</a:t>
            </a:r>
            <a:endParaRPr lang="de-DE" dirty="0"/>
          </a:p>
        </p:txBody>
      </p:sp>
      <p:sp>
        <p:nvSpPr>
          <p:cNvPr id="11" name="Untertitel 2"/>
          <p:cNvSpPr>
            <a:spLocks noGrp="1" noChangeAspect="1"/>
          </p:cNvSpPr>
          <p:nvPr>
            <p:ph type="subTitle" idx="1"/>
          </p:nvPr>
        </p:nvSpPr>
        <p:spPr>
          <a:xfrm>
            <a:off x="395288" y="3860800"/>
            <a:ext cx="5580000" cy="1619250"/>
          </a:xfrm>
          <a:prstGeom prst="rect">
            <a:avLst/>
          </a:prstGeom>
        </p:spPr>
        <p:txBody>
          <a:bodyPr>
            <a:noAutofit/>
          </a:bodyPr>
          <a:lstStyle>
            <a:lvl1pPr marL="0" indent="0" algn="l">
              <a:lnSpc>
                <a:spcPts val="2400"/>
              </a:lnSpc>
              <a:spcBef>
                <a:spcPts val="0"/>
              </a:spcBef>
              <a:buNone/>
              <a:defRPr sz="18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smtClean="0"/>
          </a:p>
        </p:txBody>
      </p:sp>
      <p:pic>
        <p:nvPicPr>
          <p:cNvPr id="1026" name="Picture 2" descr="D:\Logos\RCM\jpg\rcm_2c_mitBalken.jpg"/>
          <p:cNvPicPr>
            <a:picLocks noChangeAspect="1" noChangeArrowheads="1"/>
          </p:cNvPicPr>
          <p:nvPr/>
        </p:nvPicPr>
        <p:blipFill>
          <a:blip r:embed="rId2" cstate="print"/>
          <a:srcRect/>
          <a:stretch>
            <a:fillRect/>
          </a:stretch>
        </p:blipFill>
        <p:spPr bwMode="auto">
          <a:xfrm>
            <a:off x="5973762" y="260350"/>
            <a:ext cx="3170238" cy="1006475"/>
          </a:xfrm>
          <a:prstGeom prst="rect">
            <a:avLst/>
          </a:prstGeom>
          <a:noFill/>
        </p:spPr>
      </p:pic>
      <p:pic>
        <p:nvPicPr>
          <p:cNvPr id="7" name="Picture 2" descr="D:\Logos\RCM\jpg\rcm_2c_mitBalken.jpg"/>
          <p:cNvPicPr>
            <a:picLocks noChangeAspect="1" noChangeArrowheads="1"/>
          </p:cNvPicPr>
          <p:nvPr/>
        </p:nvPicPr>
        <p:blipFill>
          <a:blip r:embed="rId2" cstate="print"/>
          <a:srcRect/>
          <a:stretch>
            <a:fillRect/>
          </a:stretch>
        </p:blipFill>
        <p:spPr bwMode="auto">
          <a:xfrm>
            <a:off x="5973762" y="260350"/>
            <a:ext cx="3170238" cy="1006475"/>
          </a:xfrm>
          <a:prstGeom prst="rect">
            <a:avLst/>
          </a:prstGeom>
          <a:noFill/>
        </p:spPr>
      </p:pic>
      <p:pic>
        <p:nvPicPr>
          <p:cNvPr id="6" name="Picture 2" descr="D:\Logos\RCM\jpg\rcm_2c_mitBalken.jpg"/>
          <p:cNvPicPr>
            <a:picLocks noChangeAspect="1" noChangeArrowheads="1"/>
          </p:cNvPicPr>
          <p:nvPr userDrawn="1"/>
        </p:nvPicPr>
        <p:blipFill>
          <a:blip r:embed="rId2" cstate="print"/>
          <a:srcRect/>
          <a:stretch>
            <a:fillRect/>
          </a:stretch>
        </p:blipFill>
        <p:spPr bwMode="auto">
          <a:xfrm>
            <a:off x="5973762" y="260350"/>
            <a:ext cx="3170238" cy="1006475"/>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 Inhalt">
    <p:spTree>
      <p:nvGrpSpPr>
        <p:cNvPr id="1" name=""/>
        <p:cNvGrpSpPr/>
        <p:nvPr/>
      </p:nvGrpSpPr>
      <p:grpSpPr>
        <a:xfrm>
          <a:off x="0" y="0"/>
          <a:ext cx="0" cy="0"/>
          <a:chOff x="0" y="0"/>
          <a:chExt cx="0" cy="0"/>
        </a:xfrm>
      </p:grpSpPr>
      <p:sp>
        <p:nvSpPr>
          <p:cNvPr id="14"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17" name="Inhaltsplatzhalter 2"/>
          <p:cNvSpPr>
            <a:spLocks noGrp="1"/>
          </p:cNvSpPr>
          <p:nvPr>
            <p:ph sz="half" idx="14" hasCustomPrompt="1"/>
          </p:nvPr>
        </p:nvSpPr>
        <p:spPr>
          <a:xfrm>
            <a:off x="395288" y="1989388"/>
            <a:ext cx="4104000" cy="4032000"/>
          </a:xfrm>
          <a:prstGeom prst="rect">
            <a:avLst/>
          </a:prstGeom>
        </p:spPr>
        <p:txBody>
          <a:bodyPr>
            <a:noAutofit/>
          </a:bodyPr>
          <a:lstStyle>
            <a:lvl1pPr>
              <a:buNone/>
              <a:defRPr lang="de-DE" sz="1800" kern="1200" dirty="0" smtClean="0">
                <a:solidFill>
                  <a:schemeClr val="tx1"/>
                </a:solidFill>
                <a:latin typeface="+mn-lt"/>
                <a:ea typeface="+mn-ea"/>
                <a:cs typeface="+mn-cs"/>
              </a:defRPr>
            </a:lvl1pPr>
            <a:lvl2pPr>
              <a:defRPr sz="1800">
                <a:latin typeface="+mn-lt"/>
              </a:defRPr>
            </a:lvl2pPr>
            <a:lvl3pPr>
              <a:defRPr sz="1600"/>
            </a:lvl3pPr>
            <a:lvl4pPr>
              <a:defRPr sz="1400"/>
            </a:lvl4pPr>
            <a:lvl5pPr>
              <a:defRPr sz="1800"/>
            </a:lvl5pPr>
            <a:lvl6pPr>
              <a:defRPr sz="1800"/>
            </a:lvl6pPr>
            <a:lvl7pPr>
              <a:defRPr sz="1800"/>
            </a:lvl7pPr>
            <a:lvl8pPr>
              <a:defRPr sz="1800"/>
            </a:lvl8pPr>
            <a:lvl9pPr>
              <a:defRPr sz="1800"/>
            </a:lvl9pPr>
          </a:lstStyle>
          <a:p>
            <a:r>
              <a:rPr lang="de-AT" dirty="0" smtClean="0"/>
              <a:t>Objekt durch Klicken hinzufügen</a:t>
            </a:r>
            <a:endParaRPr lang="de-DE" dirty="0" smtClean="0"/>
          </a:p>
        </p:txBody>
      </p:sp>
      <p:sp>
        <p:nvSpPr>
          <p:cNvPr id="8" name="Inhaltsplatzhalter 2"/>
          <p:cNvSpPr>
            <a:spLocks noGrp="1"/>
          </p:cNvSpPr>
          <p:nvPr>
            <p:ph sz="half" idx="1"/>
          </p:nvPr>
        </p:nvSpPr>
        <p:spPr>
          <a:xfrm>
            <a:off x="4643438" y="1341388"/>
            <a:ext cx="4105276" cy="4680000"/>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defRPr sz="1600">
                <a:latin typeface="Swis721 Lt BT" pitchFamily="34" charset="0"/>
              </a:defRPr>
            </a:lvl2pPr>
            <a:lvl3pPr>
              <a:spcBef>
                <a:spcPts val="0"/>
              </a:spcBef>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9"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‹Nr.›</a:t>
            </a:fld>
            <a:endParaRPr lang="de-DE" dirty="0"/>
          </a:p>
        </p:txBody>
      </p:sp>
      <p:sp>
        <p:nvSpPr>
          <p:cNvPr id="10" name="Textplatzhalter 11"/>
          <p:cNvSpPr>
            <a:spLocks noGrp="1"/>
          </p:cNvSpPr>
          <p:nvPr>
            <p:ph type="body" sz="quarter" idx="15"/>
          </p:nvPr>
        </p:nvSpPr>
        <p:spPr>
          <a:xfrm>
            <a:off x="395288" y="1341438"/>
            <a:ext cx="4105275" cy="648000"/>
          </a:xfrm>
        </p:spPr>
        <p:txBody>
          <a:bodyPr bIns="82800" anchor="b" anchorCtr="0"/>
          <a:lstStyle>
            <a:lvl1pPr marL="0" indent="0" algn="ctr">
              <a:spcBef>
                <a:spcPts val="0"/>
              </a:spcBef>
              <a:buFontTx/>
              <a:buNone/>
              <a:defRPr>
                <a:latin typeface="Swis721 Md BT" pitchFamily="34" charset="0"/>
              </a:defRPr>
            </a:lvl1pPr>
          </a:lstStyle>
          <a:p>
            <a:pPr lvl="0"/>
            <a:r>
              <a:rPr lang="de-DE" smtClean="0"/>
              <a:t>Textmasterformat bearbeiten</a:t>
            </a:r>
          </a:p>
        </p:txBody>
      </p:sp>
      <p:sp>
        <p:nvSpPr>
          <p:cNvPr id="12"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Bilder + Überschrift">
    <p:spTree>
      <p:nvGrpSpPr>
        <p:cNvPr id="1" name=""/>
        <p:cNvGrpSpPr/>
        <p:nvPr/>
      </p:nvGrpSpPr>
      <p:grpSpPr>
        <a:xfrm>
          <a:off x="0" y="0"/>
          <a:ext cx="0" cy="0"/>
          <a:chOff x="0" y="0"/>
          <a:chExt cx="0" cy="0"/>
        </a:xfrm>
      </p:grpSpPr>
      <p:sp>
        <p:nvSpPr>
          <p:cNvPr id="17"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19" name="Inhaltsplatzhalter 2"/>
          <p:cNvSpPr>
            <a:spLocks noGrp="1"/>
          </p:cNvSpPr>
          <p:nvPr>
            <p:ph sz="half" idx="14" hasCustomPrompt="1"/>
          </p:nvPr>
        </p:nvSpPr>
        <p:spPr>
          <a:xfrm>
            <a:off x="4643438" y="1989388"/>
            <a:ext cx="4104000" cy="4032000"/>
          </a:xfrm>
          <a:prstGeom prst="rect">
            <a:avLst/>
          </a:prstGeom>
        </p:spPr>
        <p:txBody>
          <a:bodyPr>
            <a:noAutofit/>
          </a:bodyPr>
          <a:lstStyle>
            <a:lvl1pPr>
              <a:buNone/>
              <a:defRPr lang="de-DE" sz="1800" kern="1200" dirty="0" smtClean="0">
                <a:solidFill>
                  <a:schemeClr val="tx1"/>
                </a:solidFill>
                <a:latin typeface="+mn-lt"/>
                <a:ea typeface="+mn-ea"/>
                <a:cs typeface="+mn-cs"/>
              </a:defRPr>
            </a:lvl1pPr>
            <a:lvl2pPr>
              <a:defRPr sz="1800">
                <a:latin typeface="+mn-lt"/>
              </a:defRPr>
            </a:lvl2pPr>
            <a:lvl3pPr>
              <a:defRPr sz="1600"/>
            </a:lvl3pPr>
            <a:lvl4pPr>
              <a:defRPr sz="1400"/>
            </a:lvl4pPr>
            <a:lvl5pPr>
              <a:defRPr sz="1800"/>
            </a:lvl5pPr>
            <a:lvl6pPr>
              <a:defRPr sz="1800"/>
            </a:lvl6pPr>
            <a:lvl7pPr>
              <a:defRPr sz="1800"/>
            </a:lvl7pPr>
            <a:lvl8pPr>
              <a:defRPr sz="1800"/>
            </a:lvl8pPr>
            <a:lvl9pPr>
              <a:defRPr sz="1800"/>
            </a:lvl9pPr>
          </a:lstStyle>
          <a:p>
            <a:r>
              <a:rPr lang="de-AT" dirty="0" smtClean="0"/>
              <a:t>Objekt durch Klicken hinzufügen</a:t>
            </a:r>
            <a:endParaRPr lang="de-DE" dirty="0" smtClean="0"/>
          </a:p>
        </p:txBody>
      </p:sp>
      <p:sp>
        <p:nvSpPr>
          <p:cNvPr id="21" name="Inhaltsplatzhalter 2"/>
          <p:cNvSpPr>
            <a:spLocks noGrp="1"/>
          </p:cNvSpPr>
          <p:nvPr>
            <p:ph sz="half" idx="16" hasCustomPrompt="1"/>
          </p:nvPr>
        </p:nvSpPr>
        <p:spPr>
          <a:xfrm>
            <a:off x="395288" y="1989388"/>
            <a:ext cx="4104000" cy="4032000"/>
          </a:xfrm>
          <a:prstGeom prst="rect">
            <a:avLst/>
          </a:prstGeom>
        </p:spPr>
        <p:txBody>
          <a:bodyPr>
            <a:noAutofit/>
          </a:bodyPr>
          <a:lstStyle>
            <a:lvl1pPr>
              <a:buNone/>
              <a:defRPr lang="de-DE" sz="1800" kern="1200" dirty="0" smtClean="0">
                <a:solidFill>
                  <a:schemeClr val="tx1"/>
                </a:solidFill>
                <a:latin typeface="+mn-lt"/>
                <a:ea typeface="+mn-ea"/>
                <a:cs typeface="+mn-cs"/>
              </a:defRPr>
            </a:lvl1pPr>
            <a:lvl2pPr>
              <a:defRPr sz="1800">
                <a:latin typeface="+mn-lt"/>
              </a:defRPr>
            </a:lvl2pPr>
            <a:lvl3pPr>
              <a:defRPr sz="1600"/>
            </a:lvl3pPr>
            <a:lvl4pPr>
              <a:defRPr sz="1400"/>
            </a:lvl4pPr>
            <a:lvl5pPr>
              <a:defRPr sz="1800"/>
            </a:lvl5pPr>
            <a:lvl6pPr>
              <a:defRPr sz="1800"/>
            </a:lvl6pPr>
            <a:lvl7pPr>
              <a:defRPr sz="1800"/>
            </a:lvl7pPr>
            <a:lvl8pPr>
              <a:defRPr sz="1800"/>
            </a:lvl8pPr>
            <a:lvl9pPr>
              <a:defRPr sz="1800"/>
            </a:lvl9pPr>
          </a:lstStyle>
          <a:p>
            <a:r>
              <a:rPr lang="de-AT" dirty="0" smtClean="0"/>
              <a:t>Objekt durch Klicken hinzufügen</a:t>
            </a:r>
            <a:endParaRPr lang="de-DE" dirty="0" smtClean="0"/>
          </a:p>
        </p:txBody>
      </p:sp>
      <p:sp>
        <p:nvSpPr>
          <p:cNvPr id="9"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‹Nr.›</a:t>
            </a:fld>
            <a:endParaRPr lang="de-DE" dirty="0"/>
          </a:p>
        </p:txBody>
      </p:sp>
      <p:sp>
        <p:nvSpPr>
          <p:cNvPr id="10" name="Textplatzhalter 11"/>
          <p:cNvSpPr>
            <a:spLocks noGrp="1"/>
          </p:cNvSpPr>
          <p:nvPr>
            <p:ph type="body" sz="quarter" idx="15"/>
          </p:nvPr>
        </p:nvSpPr>
        <p:spPr>
          <a:xfrm>
            <a:off x="4643438" y="1341438"/>
            <a:ext cx="4105275" cy="648000"/>
          </a:xfrm>
        </p:spPr>
        <p:txBody>
          <a:bodyPr bIns="82800" anchor="b" anchorCtr="0"/>
          <a:lstStyle>
            <a:lvl1pPr marL="0" indent="0" algn="ctr">
              <a:spcBef>
                <a:spcPts val="0"/>
              </a:spcBef>
              <a:buFontTx/>
              <a:buNone/>
              <a:defRPr>
                <a:latin typeface="Swis721 Md BT" pitchFamily="34" charset="0"/>
              </a:defRPr>
            </a:lvl1pPr>
          </a:lstStyle>
          <a:p>
            <a:pPr lvl="0"/>
            <a:r>
              <a:rPr lang="de-DE" smtClean="0"/>
              <a:t>Textmasterformat bearbeiten</a:t>
            </a:r>
          </a:p>
        </p:txBody>
      </p:sp>
      <p:sp>
        <p:nvSpPr>
          <p:cNvPr id="11" name="Textplatzhalter 11"/>
          <p:cNvSpPr>
            <a:spLocks noGrp="1"/>
          </p:cNvSpPr>
          <p:nvPr>
            <p:ph type="body" sz="quarter" idx="17"/>
          </p:nvPr>
        </p:nvSpPr>
        <p:spPr>
          <a:xfrm>
            <a:off x="395288" y="1341438"/>
            <a:ext cx="4105275" cy="648000"/>
          </a:xfrm>
        </p:spPr>
        <p:txBody>
          <a:bodyPr bIns="82800" anchor="b" anchorCtr="0"/>
          <a:lstStyle>
            <a:lvl1pPr marL="0" indent="0" algn="ctr">
              <a:spcBef>
                <a:spcPts val="0"/>
              </a:spcBef>
              <a:buFontTx/>
              <a:buNone/>
              <a:defRPr>
                <a:latin typeface="Swis721 Md BT" pitchFamily="34" charset="0"/>
              </a:defRPr>
            </a:lvl1pPr>
          </a:lstStyle>
          <a:p>
            <a:pPr lvl="0"/>
            <a:r>
              <a:rPr lang="de-DE" smtClean="0"/>
              <a:t>Textmasterformat bearbeiten</a:t>
            </a:r>
          </a:p>
        </p:txBody>
      </p:sp>
      <p:sp>
        <p:nvSpPr>
          <p:cNvPr id="12"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Zwischentitel">
    <p:spTree>
      <p:nvGrpSpPr>
        <p:cNvPr id="1" name=""/>
        <p:cNvGrpSpPr/>
        <p:nvPr/>
      </p:nvGrpSpPr>
      <p:grpSpPr>
        <a:xfrm>
          <a:off x="0" y="0"/>
          <a:ext cx="0" cy="0"/>
          <a:chOff x="0" y="0"/>
          <a:chExt cx="0" cy="0"/>
        </a:xfrm>
      </p:grpSpPr>
      <p:sp>
        <p:nvSpPr>
          <p:cNvPr id="11" name="Titel 1"/>
          <p:cNvSpPr>
            <a:spLocks noGrp="1"/>
          </p:cNvSpPr>
          <p:nvPr>
            <p:ph type="ctrTitle"/>
          </p:nvPr>
        </p:nvSpPr>
        <p:spPr>
          <a:xfrm>
            <a:off x="395288" y="2133600"/>
            <a:ext cx="8352000" cy="1440000"/>
          </a:xfrm>
          <a:prstGeom prst="rect">
            <a:avLst/>
          </a:prstGeom>
        </p:spPr>
        <p:txBody>
          <a:bodyPr anchor="b">
            <a:noAutofit/>
          </a:bodyPr>
          <a:lstStyle>
            <a:lvl1pPr algn="l">
              <a:lnSpc>
                <a:spcPts val="3600"/>
              </a:lnSpc>
              <a:defRPr sz="3200">
                <a:latin typeface="+mn-lt"/>
              </a:defRPr>
            </a:lvl1pPr>
          </a:lstStyle>
          <a:p>
            <a:r>
              <a:rPr lang="de-DE" smtClean="0"/>
              <a:t>Titelmasterformat durch Klicken bearbeiten</a:t>
            </a:r>
            <a:endParaRPr lang="de-DE" dirty="0"/>
          </a:p>
        </p:txBody>
      </p:sp>
      <p:sp>
        <p:nvSpPr>
          <p:cNvPr id="12" name="Untertitel 2"/>
          <p:cNvSpPr>
            <a:spLocks noGrp="1" noChangeAspect="1"/>
          </p:cNvSpPr>
          <p:nvPr>
            <p:ph type="subTitle" idx="1"/>
          </p:nvPr>
        </p:nvSpPr>
        <p:spPr>
          <a:xfrm>
            <a:off x="395288" y="3860800"/>
            <a:ext cx="5580000" cy="1619250"/>
          </a:xfrm>
          <a:prstGeom prst="rect">
            <a:avLst/>
          </a:prstGeom>
        </p:spPr>
        <p:txBody>
          <a:bodyPr>
            <a:noAutofit/>
          </a:bodyPr>
          <a:lstStyle>
            <a:lvl1pPr marL="0" indent="0" algn="l">
              <a:lnSpc>
                <a:spcPts val="2400"/>
              </a:lnSpc>
              <a:spcBef>
                <a:spcPts val="0"/>
              </a:spcBef>
              <a:buNone/>
              <a:defRPr sz="18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smtClean="0"/>
          </a:p>
        </p:txBody>
      </p:sp>
      <p:pic>
        <p:nvPicPr>
          <p:cNvPr id="9" name="Picture 7"/>
          <p:cNvPicPr>
            <a:picLocks noChangeAspect="1" noChangeArrowheads="1"/>
          </p:cNvPicPr>
          <p:nvPr/>
        </p:nvPicPr>
        <p:blipFill>
          <a:blip r:embed="rId2" cstate="print"/>
          <a:srcRect/>
          <a:stretch>
            <a:fillRect/>
          </a:stretch>
        </p:blipFill>
        <p:spPr bwMode="auto">
          <a:xfrm>
            <a:off x="7136907" y="6228968"/>
            <a:ext cx="1777534" cy="396000"/>
          </a:xfrm>
          <a:prstGeom prst="rect">
            <a:avLst/>
          </a:prstGeom>
          <a:noFill/>
          <a:ln w="9525">
            <a:noFill/>
            <a:miter lim="800000"/>
            <a:headEnd/>
            <a:tailEnd/>
          </a:ln>
          <a:effectLst/>
        </p:spPr>
      </p:pic>
      <p:sp>
        <p:nvSpPr>
          <p:cNvPr id="10" name="Textfeld 9"/>
          <p:cNvSpPr txBox="1"/>
          <p:nvPr/>
        </p:nvSpPr>
        <p:spPr>
          <a:xfrm>
            <a:off x="395288" y="6412984"/>
            <a:ext cx="3600000" cy="184666"/>
          </a:xfrm>
          <a:prstGeom prst="rect">
            <a:avLst/>
          </a:prstGeom>
          <a:noFill/>
        </p:spPr>
        <p:txBody>
          <a:bodyPr wrap="square" bIns="0" rtlCol="0" anchor="b" anchorCtr="0">
            <a:spAutoFit/>
          </a:bodyPr>
          <a:lstStyle/>
          <a:p>
            <a:r>
              <a:rPr lang="de-AT" sz="900" dirty="0" smtClean="0">
                <a:latin typeface="Swis721 Lt BT"/>
              </a:rPr>
              <a:t>© 2013 Raiffeisen</a:t>
            </a:r>
            <a:r>
              <a:rPr lang="de-AT" sz="900" baseline="0" dirty="0" smtClean="0">
                <a:latin typeface="Swis721 Lt BT"/>
              </a:rPr>
              <a:t> Kapitalanlage-Gesellschaft m. b. H.</a:t>
            </a:r>
            <a:endParaRPr lang="de-DE" sz="900" dirty="0"/>
          </a:p>
        </p:txBody>
      </p:sp>
      <p:sp>
        <p:nvSpPr>
          <p:cNvPr id="13"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‹Nr.›</a:t>
            </a:fld>
            <a:endParaRPr lang="de-DE" dirty="0"/>
          </a:p>
        </p:txBody>
      </p:sp>
      <p:pic>
        <p:nvPicPr>
          <p:cNvPr id="8" name="Picture 7"/>
          <p:cNvPicPr>
            <a:picLocks noChangeAspect="1" noChangeArrowheads="1"/>
          </p:cNvPicPr>
          <p:nvPr userDrawn="1"/>
        </p:nvPicPr>
        <p:blipFill>
          <a:blip r:embed="rId2" cstate="print"/>
          <a:srcRect/>
          <a:stretch>
            <a:fillRect/>
          </a:stretch>
        </p:blipFill>
        <p:spPr bwMode="auto">
          <a:xfrm>
            <a:off x="7136907" y="6228968"/>
            <a:ext cx="1777534" cy="3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5"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‹Nr.›</a:t>
            </a:fld>
            <a:endParaRPr lang="de-DE" dirty="0"/>
          </a:p>
        </p:txBody>
      </p:sp>
      <p:sp>
        <p:nvSpPr>
          <p:cNvPr id="4"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9"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7" name="Textplatzhalter 2"/>
          <p:cNvSpPr>
            <a:spLocks noGrp="1"/>
          </p:cNvSpPr>
          <p:nvPr>
            <p:ph idx="1"/>
          </p:nvPr>
        </p:nvSpPr>
        <p:spPr>
          <a:xfrm>
            <a:off x="396713" y="1341438"/>
            <a:ext cx="8352000" cy="4680000"/>
          </a:xfrm>
          <a:prstGeom prst="rect">
            <a:avLst/>
          </a:prstGeom>
        </p:spPr>
        <p:txBody>
          <a:bodyPr vert="horz" lIns="91440" tIns="45720" rIns="91440" bIns="45720" rtlCol="0">
            <a:noAutofit/>
          </a:bodyPr>
          <a:lstStyle>
            <a:lvl1pPr marL="180975" indent="-180975">
              <a:spcBef>
                <a:spcPts val="600"/>
              </a:spcBef>
              <a:buFont typeface="Wingdings" pitchFamily="2" charset="2"/>
              <a:buChar char="§"/>
              <a:defRPr lang="de-DE" sz="1800" b="0" baseline="0" dirty="0" smtClean="0">
                <a:latin typeface="Swis721 Lt BT" pitchFamily="34" charset="0"/>
              </a:defRPr>
            </a:lvl1pPr>
            <a:lvl2pPr marL="446088" indent="-180975">
              <a:buClr>
                <a:srgbClr val="868686"/>
              </a:buClr>
              <a:buFont typeface="Wingdings" pitchFamily="2" charset="2"/>
              <a:buChar char="§"/>
              <a:defRPr lang="de-DE" sz="1600" baseline="0" dirty="0" smtClean="0">
                <a:latin typeface="Swis721 Lt BT" pitchFamily="34" charset="0"/>
              </a:defRPr>
            </a:lvl2pPr>
            <a:lvl3pPr marL="712788" indent="-169863">
              <a:spcBef>
                <a:spcPts val="100"/>
              </a:spcBef>
              <a:buClr>
                <a:srgbClr val="868686"/>
              </a:buClr>
              <a:buFont typeface="Wingdings" pitchFamily="2" charset="2"/>
              <a:buChar char="§"/>
              <a:defRPr lang="de-DE" sz="1600" baseline="0" dirty="0" smtClean="0">
                <a:latin typeface="Swis721 Lt BT" pitchFamily="34" charset="0"/>
              </a:defRPr>
            </a:lvl3pPr>
          </a:lstStyle>
          <a:p>
            <a:pPr lvl="0"/>
            <a:r>
              <a:rPr lang="de-DE" smtClean="0"/>
              <a:t>Textmasterformat bearbeiten</a:t>
            </a:r>
          </a:p>
          <a:p>
            <a:pPr lvl="1"/>
            <a:r>
              <a:rPr lang="de-DE" smtClean="0"/>
              <a:t>Zweite Ebene</a:t>
            </a:r>
          </a:p>
          <a:p>
            <a:pPr lvl="2"/>
            <a:r>
              <a:rPr lang="de-DE" smtClean="0"/>
              <a:t>Dritte Ebene</a:t>
            </a:r>
          </a:p>
        </p:txBody>
      </p:sp>
      <p:sp>
        <p:nvSpPr>
          <p:cNvPr id="6"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‹Nr.›</a:t>
            </a:fld>
            <a:endParaRPr lang="de-DE" dirty="0"/>
          </a:p>
        </p:txBody>
      </p:sp>
      <p:sp>
        <p:nvSpPr>
          <p:cNvPr id="8"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 Text unten">
    <p:spTree>
      <p:nvGrpSpPr>
        <p:cNvPr id="1" name=""/>
        <p:cNvGrpSpPr/>
        <p:nvPr/>
      </p:nvGrpSpPr>
      <p:grpSpPr>
        <a:xfrm>
          <a:off x="0" y="0"/>
          <a:ext cx="0" cy="0"/>
          <a:chOff x="0" y="0"/>
          <a:chExt cx="0" cy="0"/>
        </a:xfrm>
      </p:grpSpPr>
      <p:sp>
        <p:nvSpPr>
          <p:cNvPr id="12"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10" name="Textplatzhalter 2"/>
          <p:cNvSpPr>
            <a:spLocks noGrp="1"/>
          </p:cNvSpPr>
          <p:nvPr>
            <p:ph idx="1"/>
          </p:nvPr>
        </p:nvSpPr>
        <p:spPr>
          <a:xfrm>
            <a:off x="396713" y="1341438"/>
            <a:ext cx="8352000" cy="3420000"/>
          </a:xfrm>
          <a:prstGeom prst="rect">
            <a:avLst/>
          </a:prstGeom>
        </p:spPr>
        <p:txBody>
          <a:bodyPr vert="horz" lIns="91440" tIns="45720" rIns="91440" bIns="45720" rtlCol="0">
            <a:noAutofit/>
          </a:bodyPr>
          <a:lstStyle>
            <a:lvl1pPr marL="180975" indent="-180975">
              <a:spcBef>
                <a:spcPts val="600"/>
              </a:spcBef>
              <a:buFont typeface="Wingdings" pitchFamily="2" charset="2"/>
              <a:buChar char="§"/>
              <a:defRPr lang="de-DE" sz="1800" b="0" baseline="0" dirty="0" smtClean="0">
                <a:latin typeface="Swis721 Lt BT" pitchFamily="34" charset="0"/>
              </a:defRPr>
            </a:lvl1pPr>
            <a:lvl2pPr marL="446088" indent="-180975">
              <a:buClr>
                <a:srgbClr val="868686"/>
              </a:buClr>
              <a:buFont typeface="Wingdings" pitchFamily="2" charset="2"/>
              <a:buChar char="§"/>
              <a:defRPr lang="de-DE" sz="1600" baseline="0" dirty="0" smtClean="0">
                <a:latin typeface="Swis721 Lt BT" pitchFamily="34" charset="0"/>
              </a:defRPr>
            </a:lvl2pPr>
            <a:lvl3pPr marL="712788" indent="-169863">
              <a:buClr>
                <a:srgbClr val="868686"/>
              </a:buClr>
              <a:buFont typeface="Wingdings" pitchFamily="2" charset="2"/>
              <a:buChar char="§"/>
              <a:defRPr lang="de-DE" sz="1600" baseline="0" dirty="0" smtClean="0">
                <a:latin typeface="Swis721 Lt BT" pitchFamily="34" charset="0"/>
              </a:defRPr>
            </a:lvl3pPr>
          </a:lstStyle>
          <a:p>
            <a:pPr lvl="0"/>
            <a:r>
              <a:rPr lang="de-DE" smtClean="0"/>
              <a:t>Textmasterformat bearbeiten</a:t>
            </a:r>
          </a:p>
          <a:p>
            <a:pPr lvl="1"/>
            <a:r>
              <a:rPr lang="de-DE" smtClean="0"/>
              <a:t>Zweite Ebene</a:t>
            </a:r>
          </a:p>
          <a:p>
            <a:pPr lvl="2"/>
            <a:r>
              <a:rPr lang="de-DE" smtClean="0"/>
              <a:t>Dritte Ebene</a:t>
            </a:r>
          </a:p>
        </p:txBody>
      </p:sp>
      <p:sp>
        <p:nvSpPr>
          <p:cNvPr id="19" name="Textplatzhalter 18"/>
          <p:cNvSpPr>
            <a:spLocks noGrp="1"/>
          </p:cNvSpPr>
          <p:nvPr>
            <p:ph type="body" sz="quarter" idx="14"/>
          </p:nvPr>
        </p:nvSpPr>
        <p:spPr>
          <a:xfrm>
            <a:off x="395288" y="4761388"/>
            <a:ext cx="8353425" cy="1260000"/>
          </a:xfrm>
        </p:spPr>
        <p:txBody>
          <a:bodyPr/>
          <a:lstStyle>
            <a:lvl2pPr>
              <a:buClr>
                <a:srgbClr val="868686"/>
              </a:buClr>
              <a:defRPr/>
            </a:lvl2pPr>
          </a:lstStyle>
          <a:p>
            <a:pPr lvl="0"/>
            <a:r>
              <a:rPr lang="de-DE" smtClean="0"/>
              <a:t>Textmasterformat bearbeiten</a:t>
            </a:r>
          </a:p>
          <a:p>
            <a:pPr lvl="1"/>
            <a:r>
              <a:rPr lang="de-DE" smtClean="0"/>
              <a:t>Zweite Ebene</a:t>
            </a:r>
          </a:p>
        </p:txBody>
      </p:sp>
      <p:sp>
        <p:nvSpPr>
          <p:cNvPr id="7"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‹Nr.›</a:t>
            </a:fld>
            <a:endParaRPr lang="de-DE" dirty="0"/>
          </a:p>
        </p:txBody>
      </p:sp>
      <p:sp>
        <p:nvSpPr>
          <p:cNvPr id="9"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 Überschrift">
    <p:spTree>
      <p:nvGrpSpPr>
        <p:cNvPr id="1" name=""/>
        <p:cNvGrpSpPr/>
        <p:nvPr/>
      </p:nvGrpSpPr>
      <p:grpSpPr>
        <a:xfrm>
          <a:off x="0" y="0"/>
          <a:ext cx="0" cy="0"/>
          <a:chOff x="0" y="0"/>
          <a:chExt cx="0" cy="0"/>
        </a:xfrm>
      </p:grpSpPr>
      <p:sp>
        <p:nvSpPr>
          <p:cNvPr id="17"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21" name="Inhaltsplatzhalter 2"/>
          <p:cNvSpPr>
            <a:spLocks noGrp="1"/>
          </p:cNvSpPr>
          <p:nvPr>
            <p:ph sz="half" idx="16" hasCustomPrompt="1"/>
          </p:nvPr>
        </p:nvSpPr>
        <p:spPr>
          <a:xfrm>
            <a:off x="395287" y="1989388"/>
            <a:ext cx="8353425" cy="4032000"/>
          </a:xfrm>
          <a:prstGeom prst="rect">
            <a:avLst/>
          </a:prstGeom>
        </p:spPr>
        <p:txBody>
          <a:bodyPr>
            <a:noAutofit/>
          </a:bodyPr>
          <a:lstStyle>
            <a:lvl1pPr algn="ctr">
              <a:buNone/>
              <a:defRPr lang="de-DE" sz="1800" kern="1200" dirty="0" smtClean="0">
                <a:solidFill>
                  <a:schemeClr val="tx1"/>
                </a:solidFill>
                <a:latin typeface="+mn-lt"/>
                <a:ea typeface="+mn-ea"/>
                <a:cs typeface="+mn-cs"/>
              </a:defRPr>
            </a:lvl1pPr>
            <a:lvl2pPr>
              <a:defRPr sz="1800">
                <a:latin typeface="+mn-lt"/>
              </a:defRPr>
            </a:lvl2pPr>
            <a:lvl3pPr>
              <a:defRPr sz="1600"/>
            </a:lvl3pPr>
            <a:lvl4pPr>
              <a:defRPr sz="1400"/>
            </a:lvl4pPr>
            <a:lvl5pPr>
              <a:defRPr sz="1800"/>
            </a:lvl5pPr>
            <a:lvl6pPr>
              <a:defRPr sz="1800"/>
            </a:lvl6pPr>
            <a:lvl7pPr>
              <a:defRPr sz="1800"/>
            </a:lvl7pPr>
            <a:lvl8pPr>
              <a:defRPr sz="1800"/>
            </a:lvl8pPr>
            <a:lvl9pPr>
              <a:defRPr sz="1800"/>
            </a:lvl9pPr>
          </a:lstStyle>
          <a:p>
            <a:r>
              <a:rPr lang="de-AT" dirty="0" smtClean="0"/>
              <a:t>Objekt durch Klicken hinzufügen</a:t>
            </a:r>
            <a:endParaRPr lang="de-DE" dirty="0" smtClean="0"/>
          </a:p>
        </p:txBody>
      </p:sp>
      <p:sp>
        <p:nvSpPr>
          <p:cNvPr id="9"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‹Nr.›</a:t>
            </a:fld>
            <a:endParaRPr lang="de-DE" dirty="0"/>
          </a:p>
        </p:txBody>
      </p:sp>
      <p:sp>
        <p:nvSpPr>
          <p:cNvPr id="11" name="Textplatzhalter 11"/>
          <p:cNvSpPr>
            <a:spLocks noGrp="1"/>
          </p:cNvSpPr>
          <p:nvPr>
            <p:ph type="body" sz="quarter" idx="17"/>
          </p:nvPr>
        </p:nvSpPr>
        <p:spPr>
          <a:xfrm>
            <a:off x="395288" y="1341438"/>
            <a:ext cx="8353425" cy="648000"/>
          </a:xfrm>
        </p:spPr>
        <p:txBody>
          <a:bodyPr bIns="82800" anchor="b" anchorCtr="0"/>
          <a:lstStyle>
            <a:lvl1pPr marL="0" indent="0" algn="ctr">
              <a:spcBef>
                <a:spcPts val="0"/>
              </a:spcBef>
              <a:buFontTx/>
              <a:buNone/>
              <a:defRPr>
                <a:latin typeface="Swis721 Md BT" pitchFamily="34" charset="0"/>
              </a:defRPr>
            </a:lvl1pPr>
          </a:lstStyle>
          <a:p>
            <a:pPr lvl="0"/>
            <a:r>
              <a:rPr lang="de-DE" smtClean="0"/>
              <a:t>Textmasterformat bearbeiten</a:t>
            </a:r>
          </a:p>
        </p:txBody>
      </p:sp>
      <p:sp>
        <p:nvSpPr>
          <p:cNvPr id="8"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95287" y="1341438"/>
            <a:ext cx="4105276" cy="4680000"/>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buClr>
                <a:srgbClr val="868686"/>
              </a:buClr>
              <a:defRPr lang="de-DE" sz="1600" baseline="0" dirty="0" smtClean="0">
                <a:latin typeface="Swis721 Lt BT" pitchFamily="34" charset="0"/>
              </a:defRPr>
            </a:lvl2pPr>
            <a:lvl3pPr>
              <a:spcBef>
                <a:spcPts val="0"/>
              </a:spcBef>
              <a:buClr>
                <a:srgbClr val="868686"/>
              </a:buClr>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1"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12" name="Inhaltsplatzhalter 2"/>
          <p:cNvSpPr>
            <a:spLocks noGrp="1"/>
          </p:cNvSpPr>
          <p:nvPr>
            <p:ph sz="half" idx="14"/>
          </p:nvPr>
        </p:nvSpPr>
        <p:spPr>
          <a:xfrm>
            <a:off x="4643437" y="1341438"/>
            <a:ext cx="4105276" cy="4680000"/>
          </a:xfrm>
          <a:prstGeom prst="rect">
            <a:avLst/>
          </a:prstGeom>
        </p:spPr>
        <p:txBody>
          <a:bodyPr/>
          <a:lstStyle>
            <a:lvl1pPr>
              <a:spcBef>
                <a:spcPts val="600"/>
              </a:spcBef>
              <a:defRPr lang="de-DE" sz="1800" b="0" kern="1200" dirty="0" smtClean="0">
                <a:solidFill>
                  <a:schemeClr val="tx1"/>
                </a:solidFill>
                <a:latin typeface="+mn-lt"/>
                <a:ea typeface="+mn-ea"/>
                <a:cs typeface="+mn-cs"/>
              </a:defRPr>
            </a:lvl1pPr>
            <a:lvl2pPr>
              <a:spcBef>
                <a:spcPts val="0"/>
              </a:spcBef>
              <a:buClr>
                <a:srgbClr val="868686"/>
              </a:buClr>
              <a:defRPr sz="1600">
                <a:latin typeface="Swis721 Lt BT" pitchFamily="34" charset="0"/>
              </a:defRPr>
            </a:lvl2pPr>
            <a:lvl3pPr>
              <a:spcBef>
                <a:spcPts val="0"/>
              </a:spcBef>
              <a:buClr>
                <a:srgbClr val="868686"/>
              </a:buClr>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7"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‹Nr.›</a:t>
            </a:fld>
            <a:endParaRPr lang="de-DE" dirty="0"/>
          </a:p>
        </p:txBody>
      </p:sp>
      <p:sp>
        <p:nvSpPr>
          <p:cNvPr id="9"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95288" y="1341438"/>
            <a:ext cx="4105274" cy="2304000"/>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buClr>
                <a:srgbClr val="868686"/>
              </a:buClr>
              <a:defRPr lang="de-DE" sz="1600" baseline="0" dirty="0" smtClean="0">
                <a:latin typeface="Swis721 Lt BT" pitchFamily="34" charset="0"/>
              </a:defRPr>
            </a:lvl2pPr>
            <a:lvl3pPr>
              <a:spcBef>
                <a:spcPts val="0"/>
              </a:spcBef>
              <a:buClr>
                <a:srgbClr val="868686"/>
              </a:buClr>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1"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7"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‹Nr.›</a:t>
            </a:fld>
            <a:endParaRPr lang="de-DE" dirty="0"/>
          </a:p>
        </p:txBody>
      </p:sp>
      <p:sp>
        <p:nvSpPr>
          <p:cNvPr id="8" name="Inhaltsplatzhalter 2"/>
          <p:cNvSpPr>
            <a:spLocks noGrp="1"/>
          </p:cNvSpPr>
          <p:nvPr>
            <p:ph sz="half" idx="15"/>
          </p:nvPr>
        </p:nvSpPr>
        <p:spPr>
          <a:xfrm>
            <a:off x="395288" y="3716340"/>
            <a:ext cx="4105276" cy="2305048"/>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buClr>
                <a:srgbClr val="868686"/>
              </a:buClr>
              <a:defRPr lang="de-DE" sz="1600" baseline="0" dirty="0" smtClean="0">
                <a:latin typeface="Swis721 Lt BT" pitchFamily="34" charset="0"/>
              </a:defRPr>
            </a:lvl2pPr>
            <a:lvl3pPr>
              <a:spcBef>
                <a:spcPts val="0"/>
              </a:spcBef>
              <a:buClr>
                <a:srgbClr val="868686"/>
              </a:buClr>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9" name="Inhaltsplatzhalter 2"/>
          <p:cNvSpPr>
            <a:spLocks noGrp="1"/>
          </p:cNvSpPr>
          <p:nvPr>
            <p:ph sz="half" idx="16"/>
          </p:nvPr>
        </p:nvSpPr>
        <p:spPr>
          <a:xfrm>
            <a:off x="4643438" y="1341438"/>
            <a:ext cx="4105275" cy="2304000"/>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buClr>
                <a:srgbClr val="868686"/>
              </a:buClr>
              <a:defRPr lang="de-DE" sz="1600" baseline="0" dirty="0" smtClean="0">
                <a:latin typeface="Swis721 Lt BT" pitchFamily="34" charset="0"/>
              </a:defRPr>
            </a:lvl2pPr>
            <a:lvl3pPr>
              <a:spcBef>
                <a:spcPts val="0"/>
              </a:spcBef>
              <a:buClr>
                <a:srgbClr val="868686"/>
              </a:buClr>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0" name="Inhaltsplatzhalter 2"/>
          <p:cNvSpPr>
            <a:spLocks noGrp="1"/>
          </p:cNvSpPr>
          <p:nvPr>
            <p:ph sz="half" idx="17"/>
          </p:nvPr>
        </p:nvSpPr>
        <p:spPr>
          <a:xfrm>
            <a:off x="4643438" y="3717388"/>
            <a:ext cx="4105275" cy="2304000"/>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buClr>
                <a:srgbClr val="868686"/>
              </a:buClr>
              <a:defRPr lang="de-DE" sz="1600" baseline="0" dirty="0" smtClean="0">
                <a:latin typeface="Swis721 Lt BT" pitchFamily="34" charset="0"/>
              </a:defRPr>
            </a:lvl2pPr>
            <a:lvl3pPr>
              <a:spcBef>
                <a:spcPts val="0"/>
              </a:spcBef>
              <a:buClr>
                <a:srgbClr val="868686"/>
              </a:buClr>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2"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 Bild">
    <p:spTree>
      <p:nvGrpSpPr>
        <p:cNvPr id="1" name=""/>
        <p:cNvGrpSpPr/>
        <p:nvPr/>
      </p:nvGrpSpPr>
      <p:grpSpPr>
        <a:xfrm>
          <a:off x="0" y="0"/>
          <a:ext cx="0" cy="0"/>
          <a:chOff x="0" y="0"/>
          <a:chExt cx="0" cy="0"/>
        </a:xfrm>
      </p:grpSpPr>
      <p:sp>
        <p:nvSpPr>
          <p:cNvPr id="8" name="Inhaltsplatzhalter 2"/>
          <p:cNvSpPr>
            <a:spLocks noGrp="1"/>
          </p:cNvSpPr>
          <p:nvPr>
            <p:ph sz="half" idx="14" hasCustomPrompt="1"/>
          </p:nvPr>
        </p:nvSpPr>
        <p:spPr>
          <a:xfrm>
            <a:off x="4643438" y="1989388"/>
            <a:ext cx="4104000" cy="4032000"/>
          </a:xfrm>
          <a:prstGeom prst="rect">
            <a:avLst/>
          </a:prstGeom>
        </p:spPr>
        <p:txBody>
          <a:bodyPr>
            <a:noAutofit/>
          </a:bodyPr>
          <a:lstStyle>
            <a:lvl1pPr>
              <a:buNone/>
              <a:defRPr lang="de-DE" sz="1800" kern="1200" dirty="0" smtClean="0">
                <a:solidFill>
                  <a:schemeClr val="tx1"/>
                </a:solidFill>
                <a:latin typeface="+mn-lt"/>
                <a:ea typeface="+mn-ea"/>
                <a:cs typeface="+mn-cs"/>
              </a:defRPr>
            </a:lvl1pPr>
            <a:lvl2pPr>
              <a:defRPr sz="1800">
                <a:latin typeface="+mn-lt"/>
              </a:defRPr>
            </a:lvl2pPr>
            <a:lvl3pPr>
              <a:defRPr sz="1600"/>
            </a:lvl3pPr>
            <a:lvl4pPr>
              <a:defRPr sz="1400"/>
            </a:lvl4pPr>
            <a:lvl5pPr>
              <a:defRPr sz="1800"/>
            </a:lvl5pPr>
            <a:lvl6pPr>
              <a:defRPr sz="1800"/>
            </a:lvl6pPr>
            <a:lvl7pPr>
              <a:defRPr sz="1800"/>
            </a:lvl7pPr>
            <a:lvl8pPr>
              <a:defRPr sz="1800"/>
            </a:lvl8pPr>
            <a:lvl9pPr>
              <a:defRPr sz="1800"/>
            </a:lvl9pPr>
          </a:lstStyle>
          <a:p>
            <a:r>
              <a:rPr lang="de-AT" dirty="0" smtClean="0"/>
              <a:t>Objekt durch Klicken hinzufügen</a:t>
            </a:r>
            <a:endParaRPr lang="de-DE" dirty="0" smtClean="0"/>
          </a:p>
        </p:txBody>
      </p:sp>
      <p:sp>
        <p:nvSpPr>
          <p:cNvPr id="14"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9" name="Inhaltsplatzhalter 2"/>
          <p:cNvSpPr>
            <a:spLocks noGrp="1"/>
          </p:cNvSpPr>
          <p:nvPr>
            <p:ph sz="half" idx="1"/>
          </p:nvPr>
        </p:nvSpPr>
        <p:spPr>
          <a:xfrm>
            <a:off x="395287" y="1341438"/>
            <a:ext cx="4105276" cy="4680000"/>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defRPr sz="1600">
                <a:latin typeface="Swis721 Lt BT" pitchFamily="34" charset="0"/>
              </a:defRPr>
            </a:lvl2pPr>
            <a:lvl3pPr>
              <a:spcBef>
                <a:spcPts val="0"/>
              </a:spcBef>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0"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‹Nr.›</a:t>
            </a:fld>
            <a:endParaRPr lang="de-DE" dirty="0"/>
          </a:p>
        </p:txBody>
      </p:sp>
      <p:sp>
        <p:nvSpPr>
          <p:cNvPr id="12" name="Textplatzhalter 11"/>
          <p:cNvSpPr>
            <a:spLocks noGrp="1"/>
          </p:cNvSpPr>
          <p:nvPr>
            <p:ph type="body" sz="quarter" idx="15"/>
          </p:nvPr>
        </p:nvSpPr>
        <p:spPr>
          <a:xfrm>
            <a:off x="4643438" y="1341438"/>
            <a:ext cx="4105275" cy="648000"/>
          </a:xfrm>
        </p:spPr>
        <p:txBody>
          <a:bodyPr bIns="82800" anchor="b" anchorCtr="0"/>
          <a:lstStyle>
            <a:lvl1pPr marL="0" indent="0" algn="ctr">
              <a:spcBef>
                <a:spcPts val="0"/>
              </a:spcBef>
              <a:buFontTx/>
              <a:buNone/>
              <a:defRPr>
                <a:latin typeface="Swis721 Md BT" pitchFamily="34" charset="0"/>
              </a:defRPr>
            </a:lvl1pPr>
          </a:lstStyle>
          <a:p>
            <a:pPr lvl="0"/>
            <a:r>
              <a:rPr lang="de-DE" smtClean="0"/>
              <a:t>Textmasterformat bearbeiten</a:t>
            </a:r>
          </a:p>
        </p:txBody>
      </p:sp>
      <p:sp>
        <p:nvSpPr>
          <p:cNvPr id="13"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395288" y="1341437"/>
            <a:ext cx="8352000" cy="4680000"/>
          </a:xfrm>
          <a:prstGeom prst="rect">
            <a:avLst/>
          </a:prstGeom>
        </p:spPr>
        <p:txBody>
          <a:bodyPr vert="horz" lIns="91440" tIns="45720" rIns="91440" bIns="45720" rtlCol="0">
            <a:noAutofit/>
          </a:bodyPr>
          <a:lstStyle/>
          <a:p>
            <a:pPr lvl="0"/>
            <a:r>
              <a:rPr lang="de-DE" dirty="0" smtClean="0"/>
              <a:t>Textmasterformate durch Klicken bearbeiten</a:t>
            </a:r>
          </a:p>
          <a:p>
            <a:pPr lvl="1"/>
            <a:r>
              <a:rPr lang="de-DE" dirty="0" smtClean="0"/>
              <a:t>Zweite Ebene</a:t>
            </a:r>
          </a:p>
          <a:p>
            <a:pPr lvl="2"/>
            <a:r>
              <a:rPr lang="de-DE" dirty="0" smtClean="0"/>
              <a:t>Dritte Ebene</a:t>
            </a:r>
          </a:p>
        </p:txBody>
      </p:sp>
      <p:sp>
        <p:nvSpPr>
          <p:cNvPr id="7" name="Titelplatzhalter 1"/>
          <p:cNvSpPr>
            <a:spLocks noGrp="1" noChangeAspect="1"/>
          </p:cNvSpPr>
          <p:nvPr>
            <p:ph type="title"/>
          </p:nvPr>
        </p:nvSpPr>
        <p:spPr>
          <a:xfrm>
            <a:off x="395288" y="260350"/>
            <a:ext cx="8318500" cy="863600"/>
          </a:xfrm>
          <a:prstGeom prst="rect">
            <a:avLst/>
          </a:prstGeom>
        </p:spPr>
        <p:txBody>
          <a:bodyPr vert="horz" lIns="91440" tIns="72000" rIns="91440" bIns="72000" rtlCol="0" anchor="b">
            <a:noAutofit/>
          </a:bodyPr>
          <a:lstStyle/>
          <a:p>
            <a:r>
              <a:rPr lang="de-DE" dirty="0" smtClean="0"/>
              <a:t>Titel durch Klicken bearbeiten</a:t>
            </a:r>
            <a:endParaRPr lang="de-DE" dirty="0"/>
          </a:p>
        </p:txBody>
      </p:sp>
      <p:cxnSp>
        <p:nvCxnSpPr>
          <p:cNvPr id="8" name="Gerade Verbindung 7"/>
          <p:cNvCxnSpPr/>
          <p:nvPr/>
        </p:nvCxnSpPr>
        <p:spPr>
          <a:xfrm>
            <a:off x="0" y="1214437"/>
            <a:ext cx="9144000" cy="15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9"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‹Nr.›</a:t>
            </a:fld>
            <a:endParaRPr lang="de-DE" dirty="0"/>
          </a:p>
        </p:txBody>
      </p:sp>
      <p:sp>
        <p:nvSpPr>
          <p:cNvPr id="15" name="Textfeld 14"/>
          <p:cNvSpPr txBox="1"/>
          <p:nvPr/>
        </p:nvSpPr>
        <p:spPr>
          <a:xfrm>
            <a:off x="395288" y="6412984"/>
            <a:ext cx="3600000" cy="184666"/>
          </a:xfrm>
          <a:prstGeom prst="rect">
            <a:avLst/>
          </a:prstGeom>
          <a:noFill/>
        </p:spPr>
        <p:txBody>
          <a:bodyPr wrap="square" bIns="0" rtlCol="0" anchor="b" anchorCtr="0">
            <a:spAutoFit/>
          </a:bodyPr>
          <a:lstStyle/>
          <a:p>
            <a:r>
              <a:rPr lang="de-AT" sz="900" dirty="0" smtClean="0">
                <a:latin typeface="Swis721 Lt BT"/>
              </a:rPr>
              <a:t>© 2014 Raiffeisen</a:t>
            </a:r>
            <a:r>
              <a:rPr lang="de-AT" sz="900" baseline="0" dirty="0" smtClean="0">
                <a:latin typeface="Swis721 Lt BT"/>
              </a:rPr>
              <a:t> Kapitalanlage-Gesellschaft m. b. H.</a:t>
            </a:r>
            <a:endParaRPr lang="de-DE" sz="900" dirty="0"/>
          </a:p>
        </p:txBody>
      </p:sp>
      <p:pic>
        <p:nvPicPr>
          <p:cNvPr id="16" name="Picture 7"/>
          <p:cNvPicPr>
            <a:picLocks noChangeAspect="1" noChangeArrowheads="1"/>
          </p:cNvPicPr>
          <p:nvPr/>
        </p:nvPicPr>
        <p:blipFill>
          <a:blip r:embed="rId13" cstate="print"/>
          <a:srcRect/>
          <a:stretch>
            <a:fillRect/>
          </a:stretch>
        </p:blipFill>
        <p:spPr bwMode="auto">
          <a:xfrm>
            <a:off x="7136907" y="6228968"/>
            <a:ext cx="1777534" cy="396000"/>
          </a:xfrm>
          <a:prstGeom prst="rect">
            <a:avLst/>
          </a:prstGeom>
          <a:noFill/>
          <a:ln w="9525">
            <a:noFill/>
            <a:miter lim="800000"/>
            <a:headEnd/>
            <a:tailEnd/>
          </a:ln>
          <a:effectLst/>
        </p:spPr>
      </p:pic>
      <p:pic>
        <p:nvPicPr>
          <p:cNvPr id="12" name="Picture 7"/>
          <p:cNvPicPr>
            <a:picLocks noChangeAspect="1" noChangeArrowheads="1"/>
          </p:cNvPicPr>
          <p:nvPr/>
        </p:nvPicPr>
        <p:blipFill>
          <a:blip r:embed="rId13" cstate="print"/>
          <a:srcRect/>
          <a:stretch>
            <a:fillRect/>
          </a:stretch>
        </p:blipFill>
        <p:spPr bwMode="auto">
          <a:xfrm>
            <a:off x="7136907" y="6228968"/>
            <a:ext cx="1777534" cy="3960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771" r:id="rId1"/>
    <p:sldLayoutId id="2147483772" r:id="rId2"/>
    <p:sldLayoutId id="2147483774" r:id="rId3"/>
    <p:sldLayoutId id="2147483773" r:id="rId4"/>
    <p:sldLayoutId id="2147483776" r:id="rId5"/>
    <p:sldLayoutId id="2147483781" r:id="rId6"/>
    <p:sldLayoutId id="2147483775" r:id="rId7"/>
    <p:sldLayoutId id="2147483780" r:id="rId8"/>
    <p:sldLayoutId id="2147483777" r:id="rId9"/>
    <p:sldLayoutId id="2147483778" r:id="rId10"/>
    <p:sldLayoutId id="2147483779" r:id="rId11"/>
  </p:sldLayoutIdLst>
  <p:timing>
    <p:tnLst>
      <p:par>
        <p:cTn id="1" dur="indefinite" restart="never" nodeType="tmRoot"/>
      </p:par>
    </p:tnLst>
  </p:timing>
  <p:hf hdr="0" ftr="0" dt="0"/>
  <p:txStyles>
    <p:titleStyle>
      <a:lvl1pPr eaLnBrk="1" hangingPunct="1">
        <a:defRPr sz="3000" b="1">
          <a:latin typeface="+mn-lt"/>
        </a:defRPr>
      </a:lvl1pPr>
    </p:titleStyle>
    <p:bodyStyle>
      <a:lvl1pPr marL="180975" indent="-180975" eaLnBrk="1" hangingPunct="1">
        <a:spcBef>
          <a:spcPts val="600"/>
        </a:spcBef>
        <a:buClrTx/>
        <a:buFont typeface="Wingdings" pitchFamily="2" charset="2"/>
        <a:buChar char="§"/>
        <a:defRPr sz="1800" b="0">
          <a:latin typeface="Swis721 Lt BT" pitchFamily="34" charset="0"/>
        </a:defRPr>
      </a:lvl1pPr>
      <a:lvl2pPr marL="447675" indent="-180975" eaLnBrk="1" hangingPunct="1">
        <a:spcBef>
          <a:spcPts val="200"/>
        </a:spcBef>
        <a:buClr>
          <a:srgbClr val="868686"/>
        </a:buClr>
        <a:buFont typeface="Wingdings" pitchFamily="2" charset="2"/>
        <a:buChar char="§"/>
        <a:defRPr sz="1600">
          <a:latin typeface="Swis721 Lt BT" pitchFamily="34" charset="0"/>
        </a:defRPr>
      </a:lvl2pPr>
      <a:lvl3pPr marL="714375" indent="-171450" eaLnBrk="1" hangingPunct="1">
        <a:spcBef>
          <a:spcPts val="150"/>
        </a:spcBef>
        <a:buClr>
          <a:srgbClr val="868686"/>
        </a:buClr>
        <a:buFont typeface="Wingdings" pitchFamily="2" charset="2"/>
        <a:buChar char="§"/>
        <a:defRPr sz="1600">
          <a:latin typeface="Swis721 Lt BT" pitchFamily="34" charset="0"/>
        </a:defRPr>
      </a:lvl3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DE" sz="3300" dirty="0" smtClean="0">
                <a:solidFill>
                  <a:schemeClr val="accent2">
                    <a:lumMod val="75000"/>
                  </a:schemeClr>
                </a:solidFill>
              </a:rPr>
              <a:t>Raiffeisen 337 – Strategic </a:t>
            </a:r>
            <a:r>
              <a:rPr lang="de-DE" sz="3300" dirty="0" err="1" smtClean="0">
                <a:solidFill>
                  <a:schemeClr val="accent2">
                    <a:lumMod val="75000"/>
                  </a:schemeClr>
                </a:solidFill>
              </a:rPr>
              <a:t>Allocation</a:t>
            </a:r>
            <a:r>
              <a:rPr lang="de-DE" sz="3300" dirty="0" smtClean="0">
                <a:solidFill>
                  <a:schemeClr val="accent2">
                    <a:lumMod val="75000"/>
                  </a:schemeClr>
                </a:solidFill>
              </a:rPr>
              <a:t> Master I</a:t>
            </a:r>
            <a:br>
              <a:rPr lang="de-DE" sz="3300" dirty="0" smtClean="0">
                <a:solidFill>
                  <a:schemeClr val="accent2">
                    <a:lumMod val="75000"/>
                  </a:schemeClr>
                </a:solidFill>
              </a:rPr>
            </a:br>
            <a:r>
              <a:rPr lang="de-DE" sz="3300" dirty="0">
                <a:solidFill>
                  <a:schemeClr val="accent2">
                    <a:lumMod val="75000"/>
                  </a:schemeClr>
                </a:solidFill>
              </a:rPr>
              <a:t/>
            </a:r>
            <a:br>
              <a:rPr lang="de-DE" sz="3300" dirty="0">
                <a:solidFill>
                  <a:schemeClr val="accent2">
                    <a:lumMod val="75000"/>
                  </a:schemeClr>
                </a:solidFill>
              </a:rPr>
            </a:br>
            <a:r>
              <a:rPr lang="de-DE" sz="2400" b="0" dirty="0" err="1" smtClean="0">
                <a:solidFill>
                  <a:schemeClr val="accent2">
                    <a:lumMod val="75000"/>
                  </a:schemeClr>
                </a:solidFill>
              </a:rPr>
              <a:t>Active</a:t>
            </a:r>
            <a:r>
              <a:rPr lang="de-DE" sz="2400" b="0" dirty="0" smtClean="0">
                <a:solidFill>
                  <a:schemeClr val="accent2">
                    <a:lumMod val="75000"/>
                  </a:schemeClr>
                </a:solidFill>
              </a:rPr>
              <a:t> </a:t>
            </a:r>
            <a:r>
              <a:rPr lang="de-DE" sz="2400" b="0" dirty="0" err="1" smtClean="0">
                <a:solidFill>
                  <a:schemeClr val="accent2">
                    <a:lumMod val="75000"/>
                  </a:schemeClr>
                </a:solidFill>
              </a:rPr>
              <a:t>Risk</a:t>
            </a:r>
            <a:r>
              <a:rPr lang="de-DE" sz="2400" b="0" dirty="0" smtClean="0">
                <a:solidFill>
                  <a:schemeClr val="accent2">
                    <a:lumMod val="75000"/>
                  </a:schemeClr>
                </a:solidFill>
              </a:rPr>
              <a:t> </a:t>
            </a:r>
            <a:r>
              <a:rPr lang="de-DE" sz="2400" b="0" dirty="0" err="1" smtClean="0">
                <a:solidFill>
                  <a:schemeClr val="accent2">
                    <a:lumMod val="75000"/>
                  </a:schemeClr>
                </a:solidFill>
              </a:rPr>
              <a:t>Parity</a:t>
            </a:r>
            <a:r>
              <a:rPr lang="de-DE" sz="2400" b="0" dirty="0" smtClean="0">
                <a:solidFill>
                  <a:schemeClr val="accent2">
                    <a:lumMod val="75000"/>
                  </a:schemeClr>
                </a:solidFill>
              </a:rPr>
              <a:t> in </a:t>
            </a:r>
            <a:r>
              <a:rPr lang="de-DE" sz="2400" b="0" dirty="0" err="1" smtClean="0">
                <a:solidFill>
                  <a:schemeClr val="accent2">
                    <a:lumMod val="75000"/>
                  </a:schemeClr>
                </a:solidFill>
              </a:rPr>
              <a:t>azione</a:t>
            </a:r>
            <a:endParaRPr lang="de-DE" sz="2400" b="0" dirty="0">
              <a:solidFill>
                <a:schemeClr val="accent2">
                  <a:lumMod val="75000"/>
                </a:schemeClr>
              </a:solidFill>
            </a:endParaRPr>
          </a:p>
        </p:txBody>
      </p:sp>
      <p:sp>
        <p:nvSpPr>
          <p:cNvPr id="5" name="Untertitel 4"/>
          <p:cNvSpPr>
            <a:spLocks noGrp="1"/>
          </p:cNvSpPr>
          <p:nvPr>
            <p:ph type="subTitle" idx="1"/>
          </p:nvPr>
        </p:nvSpPr>
        <p:spPr>
          <a:xfrm>
            <a:off x="395288" y="3860800"/>
            <a:ext cx="5580000" cy="463955"/>
          </a:xfrm>
        </p:spPr>
        <p:txBody>
          <a:bodyPr/>
          <a:lstStyle/>
          <a:p>
            <a:r>
              <a:rPr lang="de-DE" dirty="0" err="1" smtClean="0"/>
              <a:t>Settembre</a:t>
            </a:r>
            <a:r>
              <a:rPr lang="de-DE" smtClean="0"/>
              <a:t> 2014</a:t>
            </a:r>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324755"/>
            <a:ext cx="3131840" cy="253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45680"/>
            <a:ext cx="1368401" cy="44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611560" y="4929657"/>
            <a:ext cx="4572000" cy="1323439"/>
          </a:xfrm>
          <a:prstGeom prst="rect">
            <a:avLst/>
          </a:prstGeom>
        </p:spPr>
        <p:txBody>
          <a:bodyPr>
            <a:spAutoFit/>
          </a:bodyPr>
          <a:lstStyle/>
          <a:p>
            <a:r>
              <a:rPr lang="it-IT" sz="1000" dirty="0"/>
              <a:t>Questa presentazione-prodotto ha scopo meramente informativo ed è destinata esclusivamente alla clientela professionale e ai consulenti e in nessun caso può essere inoltrata alla clientela privata. Essa rappresenta la conoscenza dell’autore alla data di pubblicazione, ma non viene necessariamente aggiornata regolarmente. Il prospetto, così come le informazioni chiave per l’investitore (KID) sul fondo in oggetto sono disponibili su www.rcm-international.com/it in inglese oppure, nel caso del KID, nella propria lingua nazionale.</a:t>
            </a:r>
          </a:p>
        </p:txBody>
      </p:sp>
      <p:sp>
        <p:nvSpPr>
          <p:cNvPr id="3" name="Textfeld 2"/>
          <p:cNvSpPr txBox="1"/>
          <p:nvPr/>
        </p:nvSpPr>
        <p:spPr>
          <a:xfrm>
            <a:off x="395536" y="6453336"/>
            <a:ext cx="4392488" cy="230832"/>
          </a:xfrm>
          <a:prstGeom prst="rect">
            <a:avLst/>
          </a:prstGeom>
          <a:noFill/>
        </p:spPr>
        <p:txBody>
          <a:bodyPr wrap="square" rtlCol="0">
            <a:spAutoFit/>
          </a:bodyPr>
          <a:lstStyle/>
          <a:p>
            <a:r>
              <a:rPr lang="de-AT" sz="900" dirty="0" err="1" smtClean="0"/>
              <a:t>Imagine</a:t>
            </a:r>
            <a:r>
              <a:rPr lang="de-AT" sz="900" dirty="0" smtClean="0"/>
              <a:t>: iStockphoto.com</a:t>
            </a:r>
            <a:endParaRPr lang="de-AT" sz="900" dirty="0"/>
          </a:p>
        </p:txBody>
      </p:sp>
    </p:spTree>
    <p:extLst>
      <p:ext uri="{BB962C8B-B14F-4D97-AF65-F5344CB8AC3E}">
        <p14:creationId xmlns:p14="http://schemas.microsoft.com/office/powerpoint/2010/main" val="2564541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 11"/>
          <p:cNvGraphicFramePr>
            <a:graphicFrameLocks noGrp="1"/>
          </p:cNvGraphicFramePr>
          <p:nvPr>
            <p:extLst>
              <p:ext uri="{D42A27DB-BD31-4B8C-83A1-F6EECF244321}">
                <p14:modId xmlns:p14="http://schemas.microsoft.com/office/powerpoint/2010/main" val="2352811656"/>
              </p:ext>
            </p:extLst>
          </p:nvPr>
        </p:nvGraphicFramePr>
        <p:xfrm>
          <a:off x="395288" y="1268760"/>
          <a:ext cx="8209160" cy="432048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p:cNvSpPr>
            <a:spLocks noGrp="1"/>
          </p:cNvSpPr>
          <p:nvPr>
            <p:ph type="title"/>
          </p:nvPr>
        </p:nvSpPr>
        <p:spPr/>
        <p:txBody>
          <a:bodyPr/>
          <a:lstStyle/>
          <a:p>
            <a:r>
              <a:rPr lang="de-AT" dirty="0" smtClean="0"/>
              <a:t>Performance </a:t>
            </a:r>
            <a:r>
              <a:rPr lang="de-AT" dirty="0" err="1" smtClean="0"/>
              <a:t>dalla</a:t>
            </a:r>
            <a:r>
              <a:rPr lang="de-AT" dirty="0" smtClean="0"/>
              <a:t> </a:t>
            </a:r>
            <a:r>
              <a:rPr lang="de-AT" dirty="0" err="1" smtClean="0"/>
              <a:t>data</a:t>
            </a:r>
            <a:r>
              <a:rPr lang="de-AT" dirty="0" smtClean="0"/>
              <a:t> di </a:t>
            </a:r>
            <a:r>
              <a:rPr lang="de-AT" dirty="0" err="1" smtClean="0"/>
              <a:t>lancio</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10</a:t>
            </a:fld>
            <a:endParaRPr lang="de-DE" dirty="0"/>
          </a:p>
        </p:txBody>
      </p:sp>
      <p:sp>
        <p:nvSpPr>
          <p:cNvPr id="5" name="Textplatzhalter 4"/>
          <p:cNvSpPr>
            <a:spLocks noGrp="1"/>
          </p:cNvSpPr>
          <p:nvPr>
            <p:ph type="body" sz="quarter" idx="13"/>
          </p:nvPr>
        </p:nvSpPr>
        <p:spPr>
          <a:xfrm>
            <a:off x="418158" y="6309368"/>
            <a:ext cx="8402314" cy="432000"/>
          </a:xfrm>
        </p:spPr>
        <p:txBody>
          <a:bodyPr/>
          <a:lstStyle/>
          <a:p>
            <a:r>
              <a:rPr lang="it-IT" sz="800" dirty="0"/>
              <a:t>Fonte: </a:t>
            </a:r>
            <a:r>
              <a:rPr lang="it-IT" sz="800" dirty="0" err="1"/>
              <a:t>Raiffeisen</a:t>
            </a:r>
            <a:r>
              <a:rPr lang="it-IT" sz="800" dirty="0"/>
              <a:t> KAG, </a:t>
            </a:r>
            <a:r>
              <a:rPr lang="it-IT" sz="800" dirty="0" err="1"/>
              <a:t>Datawarehouse</a:t>
            </a:r>
            <a:r>
              <a:rPr lang="it-IT" sz="800" dirty="0"/>
              <a:t>, 7</a:t>
            </a:r>
            <a:r>
              <a:rPr lang="it-IT" sz="800" dirty="0" smtClean="0"/>
              <a:t> Aprile 2008– 12 Settembre </a:t>
            </a:r>
            <a:r>
              <a:rPr lang="it-IT" sz="800" dirty="0"/>
              <a:t>2014 (Performance </a:t>
            </a:r>
            <a:r>
              <a:rPr lang="it-IT" sz="800" dirty="0" smtClean="0"/>
              <a:t>lorda)</a:t>
            </a:r>
            <a:endParaRPr lang="it-IT" sz="800" dirty="0"/>
          </a:p>
          <a:p>
            <a:r>
              <a:rPr lang="it-IT" sz="800" dirty="0"/>
              <a:t>La performance </a:t>
            </a:r>
            <a:r>
              <a:rPr lang="it-IT" sz="800" dirty="0" err="1"/>
              <a:t>é</a:t>
            </a:r>
            <a:r>
              <a:rPr lang="it-IT" sz="800" dirty="0"/>
              <a:t> stata calcolata da </a:t>
            </a:r>
            <a:r>
              <a:rPr lang="it-IT" sz="800" dirty="0" err="1"/>
              <a:t>Raiffeisen</a:t>
            </a:r>
            <a:r>
              <a:rPr lang="it-IT" sz="800" dirty="0"/>
              <a:t> KAG secondo la metodologia implementata da </a:t>
            </a:r>
            <a:r>
              <a:rPr lang="it-IT" sz="800" dirty="0" err="1"/>
              <a:t>OeKB</a:t>
            </a:r>
            <a:r>
              <a:rPr lang="it-IT" sz="800" dirty="0"/>
              <a:t> (</a:t>
            </a:r>
            <a:r>
              <a:rPr lang="it-IT" sz="800" dirty="0" err="1"/>
              <a:t>Österreichische</a:t>
            </a:r>
            <a:r>
              <a:rPr lang="it-IT" sz="800" dirty="0"/>
              <a:t> </a:t>
            </a:r>
            <a:r>
              <a:rPr lang="it-IT" sz="800" dirty="0" err="1"/>
              <a:t>Kontrollbank</a:t>
            </a:r>
            <a:r>
              <a:rPr lang="it-IT" sz="800" dirty="0"/>
              <a:t> AG) sulla base dei dati forniti dalla banca depositaria (qualora i prezzi dei rimborsi fossero sospesi, </a:t>
            </a:r>
            <a:r>
              <a:rPr lang="it-IT" sz="800" dirty="0" err="1"/>
              <a:t>sará</a:t>
            </a:r>
            <a:r>
              <a:rPr lang="it-IT" sz="800" dirty="0"/>
              <a:t> applicato un prezzo indicativo). I rendimenti passati del fondo comune di investimento non costituiscono garanzia per le </a:t>
            </a:r>
            <a:r>
              <a:rPr lang="it-IT" sz="800" dirty="0" err="1"/>
              <a:t>perfomance</a:t>
            </a:r>
            <a:r>
              <a:rPr lang="it-IT" sz="800" dirty="0"/>
              <a:t> future. I costi individuali, denominati commissioni di sottoscrizione (fino a 5,00 % dell´ammontare investito) e commissioni di rimborso (fino a 0% dell´ammontare disinvestito), non sono stati inclusi nel calcolo delle performance. Qualora tali costi fosse compresi, i dati di performance risulterebbero </a:t>
            </a:r>
            <a:r>
              <a:rPr lang="it-IT" sz="800" dirty="0" err="1"/>
              <a:t>piú</a:t>
            </a:r>
            <a:r>
              <a:rPr lang="it-IT" sz="800" dirty="0"/>
              <a:t> contenuti in relazione all´ammontare definito per entrambe le commissioni.</a:t>
            </a:r>
            <a:endParaRPr lang="de-DE" sz="800" dirty="0"/>
          </a:p>
          <a:p>
            <a:endParaRPr lang="de-AT" dirty="0"/>
          </a:p>
        </p:txBody>
      </p:sp>
      <p:cxnSp>
        <p:nvCxnSpPr>
          <p:cNvPr id="7" name="Gerade Verbindung mit Pfeil 6"/>
          <p:cNvCxnSpPr/>
          <p:nvPr/>
        </p:nvCxnSpPr>
        <p:spPr>
          <a:xfrm>
            <a:off x="7632340" y="3058926"/>
            <a:ext cx="324036" cy="44208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395288" y="4941168"/>
            <a:ext cx="7416824" cy="646331"/>
          </a:xfrm>
          <a:prstGeom prst="rect">
            <a:avLst/>
          </a:prstGeom>
          <a:noFill/>
        </p:spPr>
        <p:txBody>
          <a:bodyPr wrap="square" rtlCol="0">
            <a:spAutoFit/>
          </a:bodyPr>
          <a:lstStyle/>
          <a:p>
            <a:r>
              <a:rPr lang="en-GB" sz="1200" b="1" dirty="0" smtClean="0"/>
              <a:t>Raiffeisen 337 – Strategic Allocation Master I		71.27 %	8.72 % p.a.</a:t>
            </a:r>
          </a:p>
          <a:p>
            <a:r>
              <a:rPr lang="en-GB" sz="1200" b="1" dirty="0">
                <a:solidFill>
                  <a:schemeClr val="accent1"/>
                </a:solidFill>
              </a:rPr>
              <a:t>Raiffeisen Active Risk Parity with downside protection		59.87 %	7.56 % p.a. 	</a:t>
            </a:r>
          </a:p>
          <a:p>
            <a:r>
              <a:rPr lang="en-GB" sz="1200" b="1" dirty="0" smtClean="0">
                <a:solidFill>
                  <a:schemeClr val="bg1">
                    <a:lumMod val="50000"/>
                  </a:schemeClr>
                </a:solidFill>
              </a:rPr>
              <a:t>60 % MSCI World / 40 % JPM EMU			44.80 %	5.92 % p.a.</a:t>
            </a:r>
            <a:endParaRPr lang="en-GB" sz="1200" b="1" dirty="0">
              <a:solidFill>
                <a:schemeClr val="bg1">
                  <a:lumMod val="50000"/>
                </a:schemeClr>
              </a:solidFill>
            </a:endParaRPr>
          </a:p>
        </p:txBody>
      </p:sp>
      <p:sp>
        <p:nvSpPr>
          <p:cNvPr id="9" name="Textfeld 8"/>
          <p:cNvSpPr txBox="1"/>
          <p:nvPr/>
        </p:nvSpPr>
        <p:spPr>
          <a:xfrm>
            <a:off x="755576" y="1614282"/>
            <a:ext cx="5976664" cy="338554"/>
          </a:xfrm>
          <a:prstGeom prst="rect">
            <a:avLst/>
          </a:prstGeom>
          <a:noFill/>
        </p:spPr>
        <p:txBody>
          <a:bodyPr wrap="square" rtlCol="0">
            <a:spAutoFit/>
          </a:bodyPr>
          <a:lstStyle/>
          <a:p>
            <a:r>
              <a:rPr lang="en-GB" sz="1600" dirty="0" smtClean="0">
                <a:latin typeface="+mj-lt"/>
              </a:rPr>
              <a:t>The benefit of Active Risk Parity</a:t>
            </a:r>
            <a:endParaRPr lang="en-GB" sz="1600" dirty="0">
              <a:latin typeface="+mj-lt"/>
            </a:endParaRPr>
          </a:p>
        </p:txBody>
      </p:sp>
      <p:graphicFrame>
        <p:nvGraphicFramePr>
          <p:cNvPr id="10" name="Diagramm 9"/>
          <p:cNvGraphicFramePr>
            <a:graphicFrameLocks/>
          </p:cNvGraphicFramePr>
          <p:nvPr>
            <p:extLst>
              <p:ext uri="{D42A27DB-BD31-4B8C-83A1-F6EECF244321}">
                <p14:modId xmlns:p14="http://schemas.microsoft.com/office/powerpoint/2010/main" val="3855089813"/>
              </p:ext>
            </p:extLst>
          </p:nvPr>
        </p:nvGraphicFramePr>
        <p:xfrm>
          <a:off x="8181400" y="1119522"/>
          <a:ext cx="962599" cy="8333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m 10"/>
          <p:cNvGraphicFramePr>
            <a:graphicFrameLocks/>
          </p:cNvGraphicFramePr>
          <p:nvPr>
            <p:extLst>
              <p:ext uri="{D42A27DB-BD31-4B8C-83A1-F6EECF244321}">
                <p14:modId xmlns:p14="http://schemas.microsoft.com/office/powerpoint/2010/main" val="3946116596"/>
              </p:ext>
            </p:extLst>
          </p:nvPr>
        </p:nvGraphicFramePr>
        <p:xfrm>
          <a:off x="7794358" y="3356992"/>
          <a:ext cx="994696" cy="89676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2"/>
          <p:cNvSpPr txBox="1"/>
          <p:nvPr/>
        </p:nvSpPr>
        <p:spPr>
          <a:xfrm>
            <a:off x="4875648" y="2915652"/>
            <a:ext cx="1530209" cy="369332"/>
          </a:xfrm>
          <a:prstGeom prst="rect">
            <a:avLst/>
          </a:prstGeom>
          <a:noFill/>
        </p:spPr>
        <p:txBody>
          <a:bodyPr wrap="square" rtlCol="0">
            <a:spAutoFit/>
          </a:bodyPr>
          <a:lstStyle/>
          <a:p>
            <a:pPr algn="r"/>
            <a:r>
              <a:rPr lang="en-GB" sz="900" dirty="0" smtClean="0"/>
              <a:t>Effect of Active Risk Parity and downside protection</a:t>
            </a:r>
            <a:endParaRPr lang="en-GB" sz="900" dirty="0"/>
          </a:p>
        </p:txBody>
      </p:sp>
      <p:sp>
        <p:nvSpPr>
          <p:cNvPr id="14" name="Geschweifte Klammer links 13"/>
          <p:cNvSpPr/>
          <p:nvPr/>
        </p:nvSpPr>
        <p:spPr>
          <a:xfrm>
            <a:off x="6405858" y="2420887"/>
            <a:ext cx="108087" cy="8590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cxnSp>
        <p:nvCxnSpPr>
          <p:cNvPr id="16" name="Gerade Verbindung mit Pfeil 15"/>
          <p:cNvCxnSpPr/>
          <p:nvPr/>
        </p:nvCxnSpPr>
        <p:spPr>
          <a:xfrm flipV="1">
            <a:off x="8181401" y="1675547"/>
            <a:ext cx="162018" cy="21602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725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Performance </a:t>
            </a:r>
            <a:r>
              <a:rPr lang="de-AT" dirty="0" err="1" smtClean="0"/>
              <a:t>lorda</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11</a:t>
            </a:fld>
            <a:endParaRPr lang="de-DE" dirty="0"/>
          </a:p>
        </p:txBody>
      </p:sp>
      <p:graphicFrame>
        <p:nvGraphicFramePr>
          <p:cNvPr id="6" name="Tabelle 5"/>
          <p:cNvGraphicFramePr>
            <a:graphicFrameLocks noGrp="1"/>
          </p:cNvGraphicFramePr>
          <p:nvPr>
            <p:extLst>
              <p:ext uri="{D42A27DB-BD31-4B8C-83A1-F6EECF244321}">
                <p14:modId xmlns:p14="http://schemas.microsoft.com/office/powerpoint/2010/main" val="2411205553"/>
              </p:ext>
            </p:extLst>
          </p:nvPr>
        </p:nvGraphicFramePr>
        <p:xfrm>
          <a:off x="404444" y="4005064"/>
          <a:ext cx="8353422" cy="1446570"/>
        </p:xfrm>
        <a:graphic>
          <a:graphicData uri="http://schemas.openxmlformats.org/drawingml/2006/table">
            <a:tbl>
              <a:tblPr firstRow="1" bandRow="1">
                <a:tableStyleId>{5C22544A-7EE6-4342-B048-85BDC9FD1C3A}</a:tableStyleId>
              </a:tblPr>
              <a:tblGrid>
                <a:gridCol w="783180"/>
                <a:gridCol w="945260"/>
                <a:gridCol w="720080"/>
                <a:gridCol w="638916"/>
                <a:gridCol w="720080"/>
                <a:gridCol w="720080"/>
                <a:gridCol w="792088"/>
                <a:gridCol w="792088"/>
                <a:gridCol w="792088"/>
                <a:gridCol w="657228"/>
                <a:gridCol w="792334"/>
              </a:tblGrid>
              <a:tr h="201622">
                <a:tc>
                  <a:txBody>
                    <a:bodyPr/>
                    <a:lstStyle/>
                    <a:p>
                      <a:endParaRPr lang="en-GB" sz="1200" b="0" noProof="0" dirty="0">
                        <a:solidFill>
                          <a:schemeClr val="tx1"/>
                        </a:solidFill>
                        <a:latin typeface="+mj-lt"/>
                      </a:endParaRPr>
                    </a:p>
                  </a:txBody>
                  <a:tcPr anchor="ctr">
                    <a:solidFill>
                      <a:schemeClr val="bg1"/>
                    </a:solidFill>
                  </a:tcPr>
                </a:tc>
                <a:tc>
                  <a:txBody>
                    <a:bodyPr/>
                    <a:lstStyle/>
                    <a:p>
                      <a:pPr algn="ctr"/>
                      <a:r>
                        <a:rPr lang="en-GB" sz="1200" b="0" baseline="0" noProof="0" dirty="0" err="1" smtClean="0">
                          <a:solidFill>
                            <a:schemeClr val="tx1"/>
                          </a:solidFill>
                          <a:latin typeface="+mj-lt"/>
                        </a:rPr>
                        <a:t>Dalla</a:t>
                      </a:r>
                      <a:r>
                        <a:rPr lang="en-GB" sz="1200" b="0" baseline="0" noProof="0" dirty="0" smtClean="0">
                          <a:solidFill>
                            <a:schemeClr val="tx1"/>
                          </a:solidFill>
                          <a:latin typeface="+mj-lt"/>
                        </a:rPr>
                        <a:t> data di </a:t>
                      </a:r>
                      <a:r>
                        <a:rPr lang="en-GB" sz="1200" b="0" baseline="0" noProof="0" dirty="0" err="1" smtClean="0">
                          <a:solidFill>
                            <a:schemeClr val="tx1"/>
                          </a:solidFill>
                          <a:latin typeface="+mj-lt"/>
                        </a:rPr>
                        <a:t>lancio</a:t>
                      </a:r>
                      <a:r>
                        <a:rPr lang="en-GB" sz="1200" b="0" baseline="0" noProof="0" dirty="0" smtClean="0">
                          <a:solidFill>
                            <a:schemeClr val="tx1"/>
                          </a:solidFill>
                          <a:latin typeface="+mj-lt"/>
                        </a:rPr>
                        <a:t>, p.a.</a:t>
                      </a:r>
                      <a:endParaRPr lang="en-GB" sz="1200" b="0" noProof="0" dirty="0">
                        <a:solidFill>
                          <a:schemeClr val="tx1"/>
                        </a:solidFill>
                        <a:latin typeface="+mj-lt"/>
                      </a:endParaRPr>
                    </a:p>
                  </a:txBody>
                  <a:tcPr anchor="ctr">
                    <a:solidFill>
                      <a:schemeClr val="bg1"/>
                    </a:solidFill>
                  </a:tcPr>
                </a:tc>
                <a:tc>
                  <a:txBody>
                    <a:bodyPr/>
                    <a:lstStyle/>
                    <a:p>
                      <a:pPr algn="r"/>
                      <a:r>
                        <a:rPr lang="en-GB" sz="1200" b="0" noProof="0" dirty="0" smtClean="0">
                          <a:solidFill>
                            <a:schemeClr val="tx1"/>
                          </a:solidFill>
                          <a:latin typeface="+mj-lt"/>
                        </a:rPr>
                        <a:t>3 </a:t>
                      </a:r>
                      <a:r>
                        <a:rPr lang="en-GB" sz="1200" b="0" noProof="0" dirty="0" err="1" smtClean="0">
                          <a:solidFill>
                            <a:schemeClr val="tx1"/>
                          </a:solidFill>
                          <a:latin typeface="+mj-lt"/>
                        </a:rPr>
                        <a:t>anni</a:t>
                      </a:r>
                      <a:r>
                        <a:rPr lang="en-GB" sz="1200" b="0" noProof="0" dirty="0" smtClean="0">
                          <a:solidFill>
                            <a:schemeClr val="tx1"/>
                          </a:solidFill>
                          <a:latin typeface="+mj-lt"/>
                        </a:rPr>
                        <a:t>,</a:t>
                      </a:r>
                      <a:r>
                        <a:rPr lang="en-GB" sz="1200" b="0" baseline="0" noProof="0" dirty="0" smtClean="0">
                          <a:solidFill>
                            <a:schemeClr val="tx1"/>
                          </a:solidFill>
                          <a:latin typeface="+mj-lt"/>
                        </a:rPr>
                        <a:t> p.a.</a:t>
                      </a:r>
                      <a:endParaRPr lang="en-GB" sz="1200" b="0" noProof="0" dirty="0">
                        <a:solidFill>
                          <a:schemeClr val="tx1"/>
                        </a:solidFill>
                        <a:latin typeface="+mj-lt"/>
                      </a:endParaRPr>
                    </a:p>
                  </a:txBody>
                  <a:tcPr marR="108000" anchor="ctr">
                    <a:solidFill>
                      <a:schemeClr val="bg1"/>
                    </a:solidFill>
                  </a:tcPr>
                </a:tc>
                <a:tc>
                  <a:txBody>
                    <a:bodyPr/>
                    <a:lstStyle/>
                    <a:p>
                      <a:pPr algn="r"/>
                      <a:endParaRPr lang="en-GB" sz="1200" b="0" noProof="0" dirty="0">
                        <a:solidFill>
                          <a:schemeClr val="tx1"/>
                        </a:solidFill>
                        <a:latin typeface="+mj-lt"/>
                      </a:endParaRPr>
                    </a:p>
                  </a:txBody>
                  <a:tcPr marR="108000" anchor="ctr">
                    <a:solidFill>
                      <a:schemeClr val="bg1"/>
                    </a:solidFill>
                  </a:tcPr>
                </a:tc>
                <a:tc>
                  <a:txBody>
                    <a:bodyPr/>
                    <a:lstStyle/>
                    <a:p>
                      <a:pPr algn="r"/>
                      <a:r>
                        <a:rPr lang="en-GB" sz="1200" b="0" noProof="0" dirty="0" smtClean="0">
                          <a:solidFill>
                            <a:schemeClr val="tx1"/>
                          </a:solidFill>
                          <a:latin typeface="+mj-lt"/>
                        </a:rPr>
                        <a:t>2009</a:t>
                      </a:r>
                      <a:endParaRPr lang="en-GB" sz="1200" b="0" noProof="0" dirty="0">
                        <a:solidFill>
                          <a:schemeClr val="tx1"/>
                        </a:solidFill>
                        <a:latin typeface="+mj-lt"/>
                      </a:endParaRPr>
                    </a:p>
                  </a:txBody>
                  <a:tcPr marR="108000" anchor="ctr">
                    <a:solidFill>
                      <a:schemeClr val="bg1"/>
                    </a:solidFill>
                  </a:tcPr>
                </a:tc>
                <a:tc>
                  <a:txBody>
                    <a:bodyPr/>
                    <a:lstStyle/>
                    <a:p>
                      <a:pPr algn="r"/>
                      <a:r>
                        <a:rPr lang="en-GB" sz="1200" b="0" noProof="0" dirty="0" smtClean="0">
                          <a:solidFill>
                            <a:schemeClr val="tx1"/>
                          </a:solidFill>
                          <a:latin typeface="+mj-lt"/>
                        </a:rPr>
                        <a:t>2010</a:t>
                      </a:r>
                      <a:endParaRPr lang="en-GB" sz="1200" b="0" noProof="0" dirty="0">
                        <a:solidFill>
                          <a:schemeClr val="tx1"/>
                        </a:solidFill>
                        <a:latin typeface="+mj-lt"/>
                      </a:endParaRPr>
                    </a:p>
                  </a:txBody>
                  <a:tcPr marR="108000" anchor="ctr">
                    <a:solidFill>
                      <a:schemeClr val="bg1"/>
                    </a:solidFill>
                  </a:tcPr>
                </a:tc>
                <a:tc>
                  <a:txBody>
                    <a:bodyPr/>
                    <a:lstStyle/>
                    <a:p>
                      <a:pPr algn="r"/>
                      <a:r>
                        <a:rPr lang="en-GB" sz="1200" b="0" noProof="0" dirty="0" smtClean="0">
                          <a:solidFill>
                            <a:schemeClr val="tx1"/>
                          </a:solidFill>
                          <a:latin typeface="+mj-lt"/>
                        </a:rPr>
                        <a:t>2011</a:t>
                      </a:r>
                      <a:endParaRPr lang="en-GB" sz="1200" b="0" noProof="0" dirty="0">
                        <a:solidFill>
                          <a:schemeClr val="tx1"/>
                        </a:solidFill>
                        <a:latin typeface="+mj-lt"/>
                      </a:endParaRPr>
                    </a:p>
                  </a:txBody>
                  <a:tcPr marR="108000" anchor="ctr">
                    <a:solidFill>
                      <a:schemeClr val="bg1"/>
                    </a:solidFill>
                  </a:tcPr>
                </a:tc>
                <a:tc>
                  <a:txBody>
                    <a:bodyPr/>
                    <a:lstStyle/>
                    <a:p>
                      <a:pPr algn="r"/>
                      <a:r>
                        <a:rPr lang="en-GB" sz="1200" b="0" noProof="0" dirty="0" smtClean="0">
                          <a:solidFill>
                            <a:schemeClr val="tx1"/>
                          </a:solidFill>
                          <a:latin typeface="+mj-lt"/>
                        </a:rPr>
                        <a:t>2012</a:t>
                      </a:r>
                      <a:endParaRPr lang="en-GB" sz="1200" b="0" noProof="0" dirty="0">
                        <a:solidFill>
                          <a:schemeClr val="tx1"/>
                        </a:solidFill>
                        <a:latin typeface="+mj-lt"/>
                      </a:endParaRPr>
                    </a:p>
                  </a:txBody>
                  <a:tcPr marR="108000" anchor="ctr">
                    <a:solidFill>
                      <a:schemeClr val="bg1"/>
                    </a:solidFill>
                  </a:tcPr>
                </a:tc>
                <a:tc>
                  <a:txBody>
                    <a:bodyPr/>
                    <a:lstStyle/>
                    <a:p>
                      <a:pPr algn="r"/>
                      <a:r>
                        <a:rPr lang="en-GB" sz="1200" b="0" noProof="0" dirty="0" smtClean="0">
                          <a:solidFill>
                            <a:schemeClr val="tx1"/>
                          </a:solidFill>
                          <a:latin typeface="+mj-lt"/>
                        </a:rPr>
                        <a:t>2013</a:t>
                      </a:r>
                      <a:endParaRPr lang="en-GB" sz="1200" b="0" noProof="0" dirty="0">
                        <a:solidFill>
                          <a:schemeClr val="tx1"/>
                        </a:solidFill>
                        <a:latin typeface="+mj-lt"/>
                      </a:endParaRPr>
                    </a:p>
                  </a:txBody>
                  <a:tcPr marR="108000" anchor="ctr">
                    <a:solidFill>
                      <a:schemeClr val="bg1"/>
                    </a:solidFill>
                  </a:tcPr>
                </a:tc>
                <a:tc>
                  <a:txBody>
                    <a:bodyPr/>
                    <a:lstStyle/>
                    <a:p>
                      <a:pPr algn="r"/>
                      <a:endParaRPr lang="en-GB" sz="1200" b="0" noProof="0" dirty="0">
                        <a:solidFill>
                          <a:schemeClr val="tx1"/>
                        </a:solidFill>
                        <a:latin typeface="+mj-lt"/>
                      </a:endParaRPr>
                    </a:p>
                  </a:txBody>
                  <a:tcPr marR="108000" anchor="ctr">
                    <a:solidFill>
                      <a:schemeClr val="bg1"/>
                    </a:solidFill>
                  </a:tcPr>
                </a:tc>
                <a:tc>
                  <a:txBody>
                    <a:bodyPr/>
                    <a:lstStyle/>
                    <a:p>
                      <a:pPr algn="ctr"/>
                      <a:r>
                        <a:rPr lang="en-GB" sz="1200" b="0" noProof="0" dirty="0" smtClean="0">
                          <a:solidFill>
                            <a:schemeClr val="tx1"/>
                          </a:solidFill>
                          <a:latin typeface="+mj-lt"/>
                        </a:rPr>
                        <a:t>YTD</a:t>
                      </a:r>
                      <a:endParaRPr lang="en-GB" sz="1200" b="0" noProof="0" dirty="0">
                        <a:solidFill>
                          <a:schemeClr val="tx1"/>
                        </a:solidFill>
                        <a:latin typeface="+mj-lt"/>
                      </a:endParaRPr>
                    </a:p>
                  </a:txBody>
                  <a:tcPr marR="108000" anchor="ctr">
                    <a:solidFill>
                      <a:schemeClr val="bg1"/>
                    </a:solidFill>
                  </a:tcPr>
                </a:tc>
              </a:tr>
              <a:tr h="268830">
                <a:tc>
                  <a:txBody>
                    <a:bodyPr/>
                    <a:lstStyle/>
                    <a:p>
                      <a:r>
                        <a:rPr lang="en-GB" sz="1000" noProof="0" dirty="0" err="1" smtClean="0"/>
                        <a:t>Fondo</a:t>
                      </a:r>
                      <a:endParaRPr lang="en-GB" sz="1000" noProof="0" dirty="0"/>
                    </a:p>
                  </a:txBody>
                  <a:tcPr anchor="ctr"/>
                </a:tc>
                <a:tc>
                  <a:txBody>
                    <a:bodyPr/>
                    <a:lstStyle/>
                    <a:p>
                      <a:pPr algn="r" fontAlgn="b"/>
                      <a:r>
                        <a:rPr lang="de-AT" sz="1000" b="0" i="0" u="none" strike="noStrike" dirty="0" smtClean="0">
                          <a:solidFill>
                            <a:srgbClr val="000000"/>
                          </a:solidFill>
                          <a:effectLst/>
                          <a:latin typeface="Swis721 Lt BT"/>
                        </a:rPr>
                        <a:t>8.71 %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5.21 %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endParaRPr lang="de-AT" sz="1000" b="0" i="0" u="none" strike="noStrike" dirty="0">
                        <a:solidFill>
                          <a:srgbClr val="000000"/>
                        </a:solidFill>
                        <a:effectLst/>
                        <a:latin typeface="Swis721 Lt BT"/>
                      </a:endParaRPr>
                    </a:p>
                  </a:txBody>
                  <a:tcPr marL="9525" marR="108000" marT="9525" marB="0" anchor="ctr">
                    <a:solidFill>
                      <a:schemeClr val="bg1"/>
                    </a:solidFill>
                  </a:tcPr>
                </a:tc>
                <a:tc>
                  <a:txBody>
                    <a:bodyPr/>
                    <a:lstStyle/>
                    <a:p>
                      <a:pPr algn="r" fontAlgn="b"/>
                      <a:r>
                        <a:rPr lang="de-AT" sz="1000" b="0" i="0" u="none" strike="noStrike" dirty="0" smtClean="0">
                          <a:solidFill>
                            <a:srgbClr val="000000"/>
                          </a:solidFill>
                          <a:effectLst/>
                          <a:latin typeface="Swis721 Lt BT"/>
                        </a:rPr>
                        <a:t>27.97 %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26.32 %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9.74 %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11.88 %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a:solidFill>
                            <a:srgbClr val="000000"/>
                          </a:solidFill>
                          <a:effectLst/>
                          <a:latin typeface="Swis721 Lt BT"/>
                        </a:rPr>
                        <a:t>-</a:t>
                      </a:r>
                      <a:r>
                        <a:rPr lang="de-AT" sz="1000" b="0" i="0" u="none" strike="noStrike" dirty="0" smtClean="0">
                          <a:solidFill>
                            <a:srgbClr val="000000"/>
                          </a:solidFill>
                          <a:effectLst/>
                          <a:latin typeface="Swis721 Lt BT"/>
                        </a:rPr>
                        <a:t>3.95 %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endParaRPr lang="de-AT" sz="1000" b="0" i="0" u="none" strike="noStrike">
                        <a:solidFill>
                          <a:srgbClr val="000000"/>
                        </a:solidFill>
                        <a:effectLst/>
                        <a:latin typeface="Swis721 Lt BT"/>
                      </a:endParaRPr>
                    </a:p>
                  </a:txBody>
                  <a:tcPr marL="9525" marR="108000" marT="9525" marB="0" anchor="ctr">
                    <a:solidFill>
                      <a:schemeClr val="bg1"/>
                    </a:solidFill>
                  </a:tcPr>
                </a:tc>
                <a:tc>
                  <a:txBody>
                    <a:bodyPr/>
                    <a:lstStyle/>
                    <a:p>
                      <a:pPr algn="r" fontAlgn="b"/>
                      <a:r>
                        <a:rPr lang="de-AT" sz="1000" b="0" i="0" u="none" strike="noStrike" dirty="0" smtClean="0">
                          <a:solidFill>
                            <a:srgbClr val="000000"/>
                          </a:solidFill>
                          <a:effectLst/>
                          <a:latin typeface="Swis721 Lt BT"/>
                        </a:rPr>
                        <a:t>10.12 %</a:t>
                      </a:r>
                      <a:endParaRPr lang="de-AT" sz="1000" b="0" i="0" u="none" strike="noStrike" dirty="0">
                        <a:solidFill>
                          <a:srgbClr val="000000"/>
                        </a:solidFill>
                        <a:effectLst/>
                        <a:latin typeface="Swis721 Lt BT"/>
                      </a:endParaRPr>
                    </a:p>
                  </a:txBody>
                  <a:tcPr marL="9525" marR="108000" marT="9525" marB="0" anchor="ctr"/>
                </a:tc>
              </a:tr>
              <a:tr h="268830">
                <a:tc>
                  <a:txBody>
                    <a:bodyPr/>
                    <a:lstStyle/>
                    <a:p>
                      <a:r>
                        <a:rPr lang="en-GB" sz="1000" noProof="0" dirty="0" err="1" smtClean="0"/>
                        <a:t>Mercato</a:t>
                      </a:r>
                      <a:endParaRPr lang="en-GB" sz="1000" noProof="0" dirty="0"/>
                    </a:p>
                  </a:txBody>
                  <a:tcPr anchor="ctr"/>
                </a:tc>
                <a:tc>
                  <a:txBody>
                    <a:bodyPr/>
                    <a:lstStyle/>
                    <a:p>
                      <a:pPr algn="r" fontAlgn="b"/>
                      <a:r>
                        <a:rPr lang="de-AT" sz="1000" b="0" i="0" u="none" strike="noStrike" dirty="0" smtClean="0">
                          <a:solidFill>
                            <a:srgbClr val="000000"/>
                          </a:solidFill>
                          <a:effectLst/>
                          <a:latin typeface="Swis721 Lt BT"/>
                        </a:rPr>
                        <a:t>0.95 %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0.19 %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endParaRPr lang="de-AT" sz="1000" b="0" i="0" u="none" strike="noStrike" dirty="0">
                        <a:solidFill>
                          <a:srgbClr val="000000"/>
                        </a:solidFill>
                        <a:effectLst/>
                        <a:latin typeface="Swis721 Lt BT"/>
                      </a:endParaRPr>
                    </a:p>
                  </a:txBody>
                  <a:tcPr marL="9525" marR="108000" marT="9525" marB="0" anchor="ctr">
                    <a:solidFill>
                      <a:schemeClr val="bg1"/>
                    </a:solidFill>
                  </a:tcPr>
                </a:tc>
                <a:tc>
                  <a:txBody>
                    <a:bodyPr/>
                    <a:lstStyle/>
                    <a:p>
                      <a:pPr algn="r" fontAlgn="b"/>
                      <a:r>
                        <a:rPr lang="de-AT" sz="1000" b="0" i="0" u="none" strike="noStrike" dirty="0" smtClean="0">
                          <a:solidFill>
                            <a:srgbClr val="000000"/>
                          </a:solidFill>
                          <a:effectLst/>
                          <a:latin typeface="Swis721 Lt BT"/>
                        </a:rPr>
                        <a:t>1.17 %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0.49 %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1.04 %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0.09 %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0.06 %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endParaRPr lang="de-AT" sz="1000" b="0" i="0" u="none" strike="noStrike" dirty="0">
                        <a:solidFill>
                          <a:srgbClr val="000000"/>
                        </a:solidFill>
                        <a:effectLst/>
                        <a:latin typeface="Swis721 Lt BT"/>
                      </a:endParaRPr>
                    </a:p>
                  </a:txBody>
                  <a:tcPr marL="9525" marR="108000" marT="9525" marB="0" anchor="ctr">
                    <a:solidFill>
                      <a:schemeClr val="bg1"/>
                    </a:solidFill>
                  </a:tcPr>
                </a:tc>
                <a:tc>
                  <a:txBody>
                    <a:bodyPr/>
                    <a:lstStyle/>
                    <a:p>
                      <a:pPr algn="r" fontAlgn="b"/>
                      <a:r>
                        <a:rPr lang="de-AT" sz="1000" b="0" i="0" u="none" strike="noStrike" dirty="0" smtClean="0">
                          <a:solidFill>
                            <a:srgbClr val="000000"/>
                          </a:solidFill>
                          <a:effectLst/>
                          <a:latin typeface="Swis721 Lt BT"/>
                        </a:rPr>
                        <a:t>0.15 %</a:t>
                      </a:r>
                      <a:endParaRPr lang="de-AT" sz="1000" b="0" i="0" u="none" strike="noStrike" dirty="0">
                        <a:solidFill>
                          <a:srgbClr val="000000"/>
                        </a:solidFill>
                        <a:effectLst/>
                        <a:latin typeface="Swis721 Lt BT"/>
                      </a:endParaRPr>
                    </a:p>
                  </a:txBody>
                  <a:tcPr marL="9525" marR="108000" marT="9525" marB="0" anchor="ctr"/>
                </a:tc>
              </a:tr>
              <a:tr h="268830">
                <a:tc>
                  <a:txBody>
                    <a:bodyPr/>
                    <a:lstStyle/>
                    <a:p>
                      <a:r>
                        <a:rPr lang="en-GB" sz="1000" noProof="0" dirty="0" err="1" smtClean="0"/>
                        <a:t>Differenza</a:t>
                      </a:r>
                      <a:endParaRPr lang="en-GB" sz="1000" noProof="0" dirty="0"/>
                    </a:p>
                  </a:txBody>
                  <a:tcPr anchor="ctr"/>
                </a:tc>
                <a:tc>
                  <a:txBody>
                    <a:bodyPr/>
                    <a:lstStyle/>
                    <a:p>
                      <a:pPr algn="r" fontAlgn="b"/>
                      <a:r>
                        <a:rPr lang="de-AT" sz="1000" b="0" i="0" u="none" strike="noStrike" dirty="0" smtClean="0">
                          <a:solidFill>
                            <a:srgbClr val="000000"/>
                          </a:solidFill>
                          <a:effectLst/>
                          <a:latin typeface="Swis721 Lt BT"/>
                        </a:rPr>
                        <a:t>7.76 %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5,02 %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endParaRPr lang="de-AT" sz="1000" b="0" i="0" u="none" strike="noStrike" dirty="0">
                        <a:solidFill>
                          <a:srgbClr val="000000"/>
                        </a:solidFill>
                        <a:effectLst/>
                        <a:latin typeface="Swis721 Lt BT"/>
                      </a:endParaRPr>
                    </a:p>
                  </a:txBody>
                  <a:tcPr marL="9525" marR="108000" marT="9525" marB="0" anchor="ctr">
                    <a:solidFill>
                      <a:schemeClr val="bg1"/>
                    </a:solidFill>
                  </a:tcPr>
                </a:tc>
                <a:tc>
                  <a:txBody>
                    <a:bodyPr/>
                    <a:lstStyle/>
                    <a:p>
                      <a:pPr algn="r" fontAlgn="b"/>
                      <a:r>
                        <a:rPr lang="de-AT" sz="1000" b="0" i="0" u="none" strike="noStrike" dirty="0" smtClean="0">
                          <a:solidFill>
                            <a:srgbClr val="000000"/>
                          </a:solidFill>
                          <a:effectLst/>
                          <a:latin typeface="Swis721 Lt BT"/>
                        </a:rPr>
                        <a:t>26.80 %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25.83 %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8.70 %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11.79 %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a:solidFill>
                            <a:srgbClr val="000000"/>
                          </a:solidFill>
                          <a:effectLst/>
                          <a:latin typeface="Swis721 Lt BT"/>
                        </a:rPr>
                        <a:t>-</a:t>
                      </a:r>
                      <a:r>
                        <a:rPr lang="de-AT" sz="1000" b="0" i="0" u="none" strike="noStrike" dirty="0" smtClean="0">
                          <a:solidFill>
                            <a:srgbClr val="000000"/>
                          </a:solidFill>
                          <a:effectLst/>
                          <a:latin typeface="Swis721 Lt BT"/>
                        </a:rPr>
                        <a:t>4.01 %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endParaRPr lang="de-AT" sz="1000" b="0" i="0" u="none" strike="noStrike" dirty="0">
                        <a:solidFill>
                          <a:srgbClr val="000000"/>
                        </a:solidFill>
                        <a:effectLst/>
                        <a:latin typeface="Swis721 Lt BT"/>
                      </a:endParaRPr>
                    </a:p>
                  </a:txBody>
                  <a:tcPr marL="9525" marR="108000" marT="9525" marB="0" anchor="ctr">
                    <a:solidFill>
                      <a:schemeClr val="bg1"/>
                    </a:solidFill>
                  </a:tcPr>
                </a:tc>
                <a:tc>
                  <a:txBody>
                    <a:bodyPr/>
                    <a:lstStyle/>
                    <a:p>
                      <a:pPr algn="r" fontAlgn="b"/>
                      <a:r>
                        <a:rPr lang="de-AT" sz="1000" b="0" i="0" u="none" strike="noStrike" dirty="0" smtClean="0">
                          <a:solidFill>
                            <a:srgbClr val="000000"/>
                          </a:solidFill>
                          <a:effectLst/>
                          <a:latin typeface="Swis721 Lt BT"/>
                        </a:rPr>
                        <a:t>9.97 %</a:t>
                      </a:r>
                      <a:endParaRPr lang="de-AT" sz="1000" b="0" i="0" u="none" strike="noStrike" dirty="0">
                        <a:solidFill>
                          <a:srgbClr val="000000"/>
                        </a:solidFill>
                        <a:effectLst/>
                        <a:latin typeface="Swis721 Lt BT"/>
                      </a:endParaRPr>
                    </a:p>
                  </a:txBody>
                  <a:tcPr marL="9525" marR="108000" marT="9525" marB="0" anchor="ctr"/>
                </a:tc>
              </a:tr>
            </a:tbl>
          </a:graphicData>
        </a:graphic>
      </p:graphicFrame>
      <p:graphicFrame>
        <p:nvGraphicFramePr>
          <p:cNvPr id="7" name="Diagramm 6"/>
          <p:cNvGraphicFramePr>
            <a:graphicFrameLocks/>
          </p:cNvGraphicFramePr>
          <p:nvPr>
            <p:extLst>
              <p:ext uri="{D42A27DB-BD31-4B8C-83A1-F6EECF244321}">
                <p14:modId xmlns:p14="http://schemas.microsoft.com/office/powerpoint/2010/main" val="3460268764"/>
              </p:ext>
            </p:extLst>
          </p:nvPr>
        </p:nvGraphicFramePr>
        <p:xfrm>
          <a:off x="544236" y="1341438"/>
          <a:ext cx="81915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platzhalter 4"/>
          <p:cNvSpPr>
            <a:spLocks noGrp="1"/>
          </p:cNvSpPr>
          <p:nvPr>
            <p:ph type="body" sz="quarter" idx="13"/>
          </p:nvPr>
        </p:nvSpPr>
        <p:spPr>
          <a:xfrm>
            <a:off x="467544" y="6093296"/>
            <a:ext cx="8568952" cy="432000"/>
          </a:xfrm>
        </p:spPr>
        <p:txBody>
          <a:bodyPr/>
          <a:lstStyle/>
          <a:p>
            <a:r>
              <a:rPr lang="it-IT" sz="800" dirty="0"/>
              <a:t>Fonte: </a:t>
            </a:r>
            <a:r>
              <a:rPr lang="it-IT" sz="800" dirty="0" err="1"/>
              <a:t>Raiffeisen</a:t>
            </a:r>
            <a:r>
              <a:rPr lang="it-IT" sz="800" dirty="0"/>
              <a:t> KAG, </a:t>
            </a:r>
            <a:r>
              <a:rPr lang="it-IT" sz="800" dirty="0" err="1"/>
              <a:t>Datawarehouse</a:t>
            </a:r>
            <a:r>
              <a:rPr lang="it-IT" sz="800" dirty="0"/>
              <a:t>, 7 Aprile 2008– 12 Settembre 2014 (Performance lorda)</a:t>
            </a:r>
          </a:p>
          <a:p>
            <a:r>
              <a:rPr lang="it-IT" sz="800" dirty="0"/>
              <a:t>La performance </a:t>
            </a:r>
            <a:r>
              <a:rPr lang="it-IT" sz="800" dirty="0" err="1"/>
              <a:t>é</a:t>
            </a:r>
            <a:r>
              <a:rPr lang="it-IT" sz="800" dirty="0"/>
              <a:t> stata calcolata da </a:t>
            </a:r>
            <a:r>
              <a:rPr lang="it-IT" sz="800" dirty="0" err="1"/>
              <a:t>Raiffeisen</a:t>
            </a:r>
            <a:r>
              <a:rPr lang="it-IT" sz="800" dirty="0"/>
              <a:t> KAG secondo la metodologia implementata da </a:t>
            </a:r>
            <a:r>
              <a:rPr lang="it-IT" sz="800" dirty="0" err="1"/>
              <a:t>OeKB</a:t>
            </a:r>
            <a:r>
              <a:rPr lang="it-IT" sz="800" dirty="0"/>
              <a:t> (</a:t>
            </a:r>
            <a:r>
              <a:rPr lang="it-IT" sz="800" dirty="0" err="1"/>
              <a:t>Österreichische</a:t>
            </a:r>
            <a:r>
              <a:rPr lang="it-IT" sz="800" dirty="0"/>
              <a:t> </a:t>
            </a:r>
            <a:r>
              <a:rPr lang="it-IT" sz="800" dirty="0" err="1"/>
              <a:t>Kontrollbank</a:t>
            </a:r>
            <a:r>
              <a:rPr lang="it-IT" sz="800" dirty="0"/>
              <a:t> AG) sulla base dei dati forniti dalla banca depositaria (qualora i prezzi dei rimborsi fossero sospesi, </a:t>
            </a:r>
            <a:r>
              <a:rPr lang="it-IT" sz="800" dirty="0" err="1"/>
              <a:t>sará</a:t>
            </a:r>
            <a:r>
              <a:rPr lang="it-IT" sz="800" dirty="0"/>
              <a:t> applicato un prezzo indicativo). I rendimenti passati del fondo comune di investimento non costituiscono garanzia per le </a:t>
            </a:r>
            <a:r>
              <a:rPr lang="it-IT" sz="800" dirty="0" err="1"/>
              <a:t>perfomance</a:t>
            </a:r>
            <a:r>
              <a:rPr lang="it-IT" sz="800" dirty="0"/>
              <a:t> future. I costi individuali, denominati commissioni di sottoscrizione (fino a 5,00 % dell´ammontare investito) e commissioni di rimborso (fino a 0% dell´ammontare disinvestito), non sono stati inclusi nel calcolo delle performance. Qualora tali costi fosse compresi, i dati di performance risulterebbero </a:t>
            </a:r>
            <a:r>
              <a:rPr lang="it-IT" sz="800" dirty="0" err="1"/>
              <a:t>piú</a:t>
            </a:r>
            <a:r>
              <a:rPr lang="it-IT" sz="800" dirty="0"/>
              <a:t> contenuti in relazione all´ammontare definito per entrambe le commissioni.</a:t>
            </a:r>
            <a:endParaRPr lang="de-DE" sz="800" dirty="0"/>
          </a:p>
          <a:p>
            <a:endParaRPr lang="de-AT" dirty="0"/>
          </a:p>
        </p:txBody>
      </p:sp>
    </p:spTree>
    <p:extLst>
      <p:ext uri="{BB962C8B-B14F-4D97-AF65-F5344CB8AC3E}">
        <p14:creationId xmlns:p14="http://schemas.microsoft.com/office/powerpoint/2010/main" val="80194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Team Multi </a:t>
            </a:r>
            <a:r>
              <a:rPr lang="de-AT" dirty="0" err="1" smtClean="0"/>
              <a:t>Assets</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12</a:t>
            </a:fld>
            <a:endParaRPr lang="de-DE" dirty="0"/>
          </a:p>
        </p:txBody>
      </p:sp>
      <p:sp>
        <p:nvSpPr>
          <p:cNvPr id="5" name="Textplatzhalter 4"/>
          <p:cNvSpPr>
            <a:spLocks noGrp="1"/>
          </p:cNvSpPr>
          <p:nvPr>
            <p:ph type="body" sz="quarter" idx="13"/>
          </p:nvPr>
        </p:nvSpPr>
        <p:spPr/>
        <p:txBody>
          <a:bodyPr/>
          <a:lstStyle/>
          <a:p>
            <a:r>
              <a:rPr lang="de-AT" dirty="0" err="1" smtClean="0"/>
              <a:t>Esperienza</a:t>
            </a:r>
            <a:r>
              <a:rPr lang="de-AT" dirty="0" smtClean="0"/>
              <a:t> professionale </a:t>
            </a:r>
            <a:r>
              <a:rPr lang="de-AT" dirty="0" err="1" smtClean="0"/>
              <a:t>tra</a:t>
            </a:r>
            <a:r>
              <a:rPr lang="de-AT" dirty="0" smtClean="0"/>
              <a:t> </a:t>
            </a:r>
            <a:r>
              <a:rPr lang="de-AT" dirty="0" err="1" smtClean="0"/>
              <a:t>parentesi</a:t>
            </a:r>
            <a:endParaRPr lang="de-AT" dirty="0" smtClean="0"/>
          </a:p>
          <a:p>
            <a:r>
              <a:rPr lang="de-AT" dirty="0" err="1" smtClean="0"/>
              <a:t>Fonte</a:t>
            </a:r>
            <a:r>
              <a:rPr lang="de-AT" dirty="0" smtClean="0"/>
              <a:t>: Raiffeisen KAG</a:t>
            </a:r>
          </a:p>
        </p:txBody>
      </p:sp>
      <p:sp>
        <p:nvSpPr>
          <p:cNvPr id="6" name="Rechteck 5"/>
          <p:cNvSpPr/>
          <p:nvPr/>
        </p:nvSpPr>
        <p:spPr>
          <a:xfrm>
            <a:off x="395288" y="1341438"/>
            <a:ext cx="4896792" cy="467995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Picture 7"/>
          <p:cNvPicPr>
            <a:picLocks noChangeAspect="1" noChangeArrowheads="1"/>
          </p:cNvPicPr>
          <p:nvPr/>
        </p:nvPicPr>
        <p:blipFill>
          <a:blip r:embed="rId2" cstate="print"/>
          <a:srcRect/>
          <a:stretch>
            <a:fillRect/>
          </a:stretch>
        </p:blipFill>
        <p:spPr bwMode="auto">
          <a:xfrm>
            <a:off x="539552" y="2420889"/>
            <a:ext cx="525288" cy="648072"/>
          </a:xfrm>
          <a:prstGeom prst="rect">
            <a:avLst/>
          </a:prstGeom>
          <a:noFill/>
          <a:ln w="9525">
            <a:noFill/>
            <a:miter lim="800000"/>
            <a:headEnd/>
            <a:tailEnd/>
          </a:ln>
          <a:effectLst/>
        </p:spPr>
      </p:pic>
      <p:sp>
        <p:nvSpPr>
          <p:cNvPr id="8" name="Textfeld 7"/>
          <p:cNvSpPr txBox="1"/>
          <p:nvPr/>
        </p:nvSpPr>
        <p:spPr>
          <a:xfrm>
            <a:off x="1115616" y="2420889"/>
            <a:ext cx="1922984" cy="646331"/>
          </a:xfrm>
          <a:prstGeom prst="rect">
            <a:avLst/>
          </a:prstGeom>
          <a:noFill/>
        </p:spPr>
        <p:txBody>
          <a:bodyPr wrap="square" rtlCol="0">
            <a:spAutoFit/>
          </a:bodyPr>
          <a:lstStyle/>
          <a:p>
            <a:r>
              <a:rPr lang="de-AT" sz="900" b="1" dirty="0" smtClean="0"/>
              <a:t>Thomas Bichler</a:t>
            </a:r>
          </a:p>
          <a:p>
            <a:r>
              <a:rPr lang="de-AT" sz="900" dirty="0" smtClean="0"/>
              <a:t>SAA, Inflation Strategies, </a:t>
            </a:r>
          </a:p>
          <a:p>
            <a:r>
              <a:rPr lang="de-AT" sz="900" dirty="0" smtClean="0"/>
              <a:t>GTAA, Quant.</a:t>
            </a:r>
          </a:p>
          <a:p>
            <a:r>
              <a:rPr lang="de-AT" sz="900" dirty="0" smtClean="0"/>
              <a:t>(12) </a:t>
            </a:r>
            <a:endParaRPr lang="de-AT" sz="900" dirty="0"/>
          </a:p>
        </p:txBody>
      </p:sp>
      <p:pic>
        <p:nvPicPr>
          <p:cNvPr id="9" name="Picture 13"/>
          <p:cNvPicPr>
            <a:picLocks noChangeAspect="1" noChangeArrowheads="1"/>
          </p:cNvPicPr>
          <p:nvPr/>
        </p:nvPicPr>
        <p:blipFill>
          <a:blip r:embed="rId3" cstate="print"/>
          <a:srcRect/>
          <a:stretch>
            <a:fillRect/>
          </a:stretch>
        </p:blipFill>
        <p:spPr bwMode="auto">
          <a:xfrm>
            <a:off x="2917636" y="2420889"/>
            <a:ext cx="525288" cy="648071"/>
          </a:xfrm>
          <a:prstGeom prst="rect">
            <a:avLst/>
          </a:prstGeom>
          <a:noFill/>
          <a:ln w="9525">
            <a:noFill/>
            <a:miter lim="800000"/>
            <a:headEnd/>
            <a:tailEnd/>
          </a:ln>
          <a:effectLst/>
        </p:spPr>
      </p:pic>
      <p:sp>
        <p:nvSpPr>
          <p:cNvPr id="10" name="Textfeld 9"/>
          <p:cNvSpPr txBox="1"/>
          <p:nvPr/>
        </p:nvSpPr>
        <p:spPr>
          <a:xfrm>
            <a:off x="3442924" y="2420889"/>
            <a:ext cx="2016224" cy="507831"/>
          </a:xfrm>
          <a:prstGeom prst="rect">
            <a:avLst/>
          </a:prstGeom>
          <a:noFill/>
        </p:spPr>
        <p:txBody>
          <a:bodyPr wrap="square" rtlCol="0">
            <a:spAutoFit/>
          </a:bodyPr>
          <a:lstStyle/>
          <a:p>
            <a:r>
              <a:rPr lang="de-AT" sz="900" b="1" dirty="0" smtClean="0"/>
              <a:t>Harald </a:t>
            </a:r>
            <a:r>
              <a:rPr lang="de-AT" sz="900" b="1" dirty="0" err="1" smtClean="0"/>
              <a:t>Methlagl</a:t>
            </a:r>
            <a:endParaRPr lang="de-AT" sz="900" b="1" dirty="0" smtClean="0"/>
          </a:p>
          <a:p>
            <a:r>
              <a:rPr lang="de-AT" sz="900" dirty="0" smtClean="0"/>
              <a:t>Quant. </a:t>
            </a:r>
          </a:p>
          <a:p>
            <a:r>
              <a:rPr lang="de-AT" sz="900" dirty="0" smtClean="0"/>
              <a:t>(13)</a:t>
            </a:r>
          </a:p>
        </p:txBody>
      </p:sp>
      <p:pic>
        <p:nvPicPr>
          <p:cNvPr id="11" name="Picture 4"/>
          <p:cNvPicPr>
            <a:picLocks noChangeAspect="1" noChangeArrowheads="1"/>
          </p:cNvPicPr>
          <p:nvPr/>
        </p:nvPicPr>
        <p:blipFill>
          <a:blip r:embed="rId4" cstate="print"/>
          <a:srcRect/>
          <a:stretch>
            <a:fillRect/>
          </a:stretch>
        </p:blipFill>
        <p:spPr bwMode="auto">
          <a:xfrm>
            <a:off x="539552" y="3140969"/>
            <a:ext cx="525288" cy="656915"/>
          </a:xfrm>
          <a:prstGeom prst="rect">
            <a:avLst/>
          </a:prstGeom>
          <a:noFill/>
          <a:ln w="9525">
            <a:noFill/>
            <a:miter lim="800000"/>
            <a:headEnd/>
            <a:tailEnd/>
          </a:ln>
          <a:effectLst/>
        </p:spPr>
      </p:pic>
      <p:sp>
        <p:nvSpPr>
          <p:cNvPr id="12" name="Textfeld 11"/>
          <p:cNvSpPr txBox="1"/>
          <p:nvPr/>
        </p:nvSpPr>
        <p:spPr>
          <a:xfrm>
            <a:off x="1115616" y="3140969"/>
            <a:ext cx="1728192" cy="507831"/>
          </a:xfrm>
          <a:prstGeom prst="rect">
            <a:avLst/>
          </a:prstGeom>
          <a:noFill/>
        </p:spPr>
        <p:txBody>
          <a:bodyPr wrap="square" rtlCol="0">
            <a:spAutoFit/>
          </a:bodyPr>
          <a:lstStyle/>
          <a:p>
            <a:r>
              <a:rPr lang="de-AT" sz="900" b="1" dirty="0" smtClean="0"/>
              <a:t>Peter Fischer </a:t>
            </a:r>
            <a:endParaRPr lang="de-AT" sz="900" dirty="0" smtClean="0"/>
          </a:p>
          <a:p>
            <a:r>
              <a:rPr lang="de-AT" sz="900" dirty="0" smtClean="0"/>
              <a:t>Quant. , GTAA</a:t>
            </a:r>
          </a:p>
          <a:p>
            <a:r>
              <a:rPr lang="de-AT" sz="900" dirty="0" smtClean="0"/>
              <a:t>(7)</a:t>
            </a:r>
          </a:p>
        </p:txBody>
      </p:sp>
      <p:pic>
        <p:nvPicPr>
          <p:cNvPr id="13" name="Picture 10"/>
          <p:cNvPicPr>
            <a:picLocks noChangeAspect="1" noChangeArrowheads="1"/>
          </p:cNvPicPr>
          <p:nvPr/>
        </p:nvPicPr>
        <p:blipFill>
          <a:blip r:embed="rId5" cstate="print"/>
          <a:srcRect/>
          <a:stretch>
            <a:fillRect/>
          </a:stretch>
        </p:blipFill>
        <p:spPr bwMode="auto">
          <a:xfrm>
            <a:off x="539552" y="4581129"/>
            <a:ext cx="525288" cy="648071"/>
          </a:xfrm>
          <a:prstGeom prst="rect">
            <a:avLst/>
          </a:prstGeom>
          <a:noFill/>
          <a:ln w="9525">
            <a:noFill/>
            <a:miter lim="800000"/>
            <a:headEnd/>
            <a:tailEnd/>
          </a:ln>
          <a:effectLst/>
        </p:spPr>
      </p:pic>
      <p:sp>
        <p:nvSpPr>
          <p:cNvPr id="14" name="Textfeld 13"/>
          <p:cNvSpPr txBox="1"/>
          <p:nvPr/>
        </p:nvSpPr>
        <p:spPr>
          <a:xfrm>
            <a:off x="1064840" y="4581129"/>
            <a:ext cx="1971940" cy="507831"/>
          </a:xfrm>
          <a:prstGeom prst="rect">
            <a:avLst/>
          </a:prstGeom>
          <a:noFill/>
        </p:spPr>
        <p:txBody>
          <a:bodyPr wrap="square" rtlCol="0">
            <a:spAutoFit/>
          </a:bodyPr>
          <a:lstStyle/>
          <a:p>
            <a:r>
              <a:rPr lang="de-AT" sz="900" b="1" dirty="0" smtClean="0"/>
              <a:t>Rainer </a:t>
            </a:r>
            <a:r>
              <a:rPr lang="de-AT" sz="900" b="1" dirty="0" err="1" smtClean="0"/>
              <a:t>Klimesch</a:t>
            </a:r>
            <a:endParaRPr lang="de-AT" sz="900" dirty="0"/>
          </a:p>
          <a:p>
            <a:r>
              <a:rPr lang="de-AT" sz="900" dirty="0" smtClean="0"/>
              <a:t>Quant., GTAA</a:t>
            </a:r>
          </a:p>
          <a:p>
            <a:r>
              <a:rPr lang="de-AT" sz="900" dirty="0" smtClean="0"/>
              <a:t>(15)</a:t>
            </a:r>
          </a:p>
        </p:txBody>
      </p:sp>
      <p:pic>
        <p:nvPicPr>
          <p:cNvPr id="15" name="Picture 12"/>
          <p:cNvPicPr>
            <a:picLocks noChangeAspect="1" noChangeArrowheads="1"/>
          </p:cNvPicPr>
          <p:nvPr/>
        </p:nvPicPr>
        <p:blipFill rotWithShape="1">
          <a:blip r:embed="rId6" cstate="print"/>
          <a:srcRect r="939" b="5810"/>
          <a:stretch/>
        </p:blipFill>
        <p:spPr bwMode="auto">
          <a:xfrm>
            <a:off x="539552" y="5301209"/>
            <a:ext cx="504056" cy="648071"/>
          </a:xfrm>
          <a:prstGeom prst="rect">
            <a:avLst/>
          </a:prstGeom>
          <a:noFill/>
          <a:ln w="9525">
            <a:noFill/>
            <a:miter lim="800000"/>
            <a:headEnd/>
            <a:tailEnd/>
          </a:ln>
          <a:effectLst/>
        </p:spPr>
      </p:pic>
      <p:sp>
        <p:nvSpPr>
          <p:cNvPr id="16" name="Textfeld 15"/>
          <p:cNvSpPr txBox="1"/>
          <p:nvPr/>
        </p:nvSpPr>
        <p:spPr>
          <a:xfrm>
            <a:off x="1115616" y="5301209"/>
            <a:ext cx="1728192" cy="646331"/>
          </a:xfrm>
          <a:prstGeom prst="rect">
            <a:avLst/>
          </a:prstGeom>
          <a:noFill/>
        </p:spPr>
        <p:txBody>
          <a:bodyPr wrap="square" rtlCol="0">
            <a:spAutoFit/>
          </a:bodyPr>
          <a:lstStyle/>
          <a:p>
            <a:r>
              <a:rPr lang="de-AT" sz="900" b="1" dirty="0" smtClean="0"/>
              <a:t>Georg Linzer </a:t>
            </a:r>
            <a:endParaRPr lang="de-AT" sz="900" dirty="0" smtClean="0"/>
          </a:p>
          <a:p>
            <a:r>
              <a:rPr lang="en-GB" sz="900" dirty="0" smtClean="0"/>
              <a:t>Quant., Capital Protection Strategies </a:t>
            </a:r>
          </a:p>
          <a:p>
            <a:r>
              <a:rPr lang="en-GB" sz="900" dirty="0" smtClean="0"/>
              <a:t>(19)</a:t>
            </a:r>
            <a:endParaRPr lang="de-AT" sz="900" dirty="0"/>
          </a:p>
        </p:txBody>
      </p:sp>
      <p:grpSp>
        <p:nvGrpSpPr>
          <p:cNvPr id="27" name="Gruppieren 26"/>
          <p:cNvGrpSpPr/>
          <p:nvPr/>
        </p:nvGrpSpPr>
        <p:grpSpPr>
          <a:xfrm>
            <a:off x="2915816" y="3127321"/>
            <a:ext cx="2543332" cy="661719"/>
            <a:chOff x="2915816" y="3127321"/>
            <a:chExt cx="2543332" cy="661719"/>
          </a:xfrm>
        </p:grpSpPr>
        <p:pic>
          <p:nvPicPr>
            <p:cNvPr id="17" name="Picture 14"/>
            <p:cNvPicPr>
              <a:picLocks noChangeAspect="1" noChangeArrowheads="1"/>
            </p:cNvPicPr>
            <p:nvPr/>
          </p:nvPicPr>
          <p:blipFill>
            <a:blip r:embed="rId7" cstate="print"/>
            <a:srcRect/>
            <a:stretch>
              <a:fillRect/>
            </a:stretch>
          </p:blipFill>
          <p:spPr bwMode="auto">
            <a:xfrm>
              <a:off x="2915816" y="3140968"/>
              <a:ext cx="501756" cy="648072"/>
            </a:xfrm>
            <a:prstGeom prst="rect">
              <a:avLst/>
            </a:prstGeom>
            <a:noFill/>
            <a:ln w="9525">
              <a:noFill/>
              <a:miter lim="800000"/>
              <a:headEnd/>
              <a:tailEnd/>
            </a:ln>
            <a:effectLst/>
          </p:spPr>
        </p:pic>
        <p:sp>
          <p:nvSpPr>
            <p:cNvPr id="18" name="Textfeld 17"/>
            <p:cNvSpPr txBox="1"/>
            <p:nvPr/>
          </p:nvSpPr>
          <p:spPr>
            <a:xfrm>
              <a:off x="3442924" y="3127321"/>
              <a:ext cx="2016224" cy="507831"/>
            </a:xfrm>
            <a:prstGeom prst="rect">
              <a:avLst/>
            </a:prstGeom>
            <a:noFill/>
          </p:spPr>
          <p:txBody>
            <a:bodyPr wrap="square" rtlCol="0">
              <a:spAutoFit/>
            </a:bodyPr>
            <a:lstStyle/>
            <a:p>
              <a:r>
                <a:rPr lang="de-AT" sz="900" b="1" dirty="0" smtClean="0"/>
                <a:t>Peter Schlagbauer</a:t>
              </a:r>
            </a:p>
            <a:p>
              <a:r>
                <a:rPr lang="de-AT" sz="900" dirty="0" smtClean="0"/>
                <a:t>SAA</a:t>
              </a:r>
            </a:p>
            <a:p>
              <a:r>
                <a:rPr lang="de-AT" sz="900" dirty="0" smtClean="0"/>
                <a:t>(16)</a:t>
              </a:r>
            </a:p>
          </p:txBody>
        </p:sp>
      </p:grpSp>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37284" y="3861049"/>
            <a:ext cx="485991" cy="62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feld 19"/>
          <p:cNvSpPr txBox="1"/>
          <p:nvPr/>
        </p:nvSpPr>
        <p:spPr>
          <a:xfrm>
            <a:off x="3442924" y="3861049"/>
            <a:ext cx="1728192" cy="646331"/>
          </a:xfrm>
          <a:prstGeom prst="rect">
            <a:avLst/>
          </a:prstGeom>
          <a:noFill/>
        </p:spPr>
        <p:txBody>
          <a:bodyPr wrap="square" rtlCol="0">
            <a:spAutoFit/>
          </a:bodyPr>
          <a:lstStyle/>
          <a:p>
            <a:r>
              <a:rPr lang="de-AT" sz="900" b="1" dirty="0" smtClean="0"/>
              <a:t>Oliver Schwabe </a:t>
            </a:r>
          </a:p>
          <a:p>
            <a:r>
              <a:rPr lang="de-AT" sz="900" b="1" dirty="0" smtClean="0"/>
              <a:t>(20)</a:t>
            </a:r>
            <a:endParaRPr lang="de-AT" sz="900" dirty="0" smtClean="0"/>
          </a:p>
          <a:p>
            <a:r>
              <a:rPr lang="de-AT" sz="900" dirty="0" smtClean="0"/>
              <a:t>GTAA</a:t>
            </a:r>
          </a:p>
          <a:p>
            <a:r>
              <a:rPr lang="de-AT" sz="900" dirty="0" smtClean="0"/>
              <a:t>(21)</a:t>
            </a:r>
          </a:p>
        </p:txBody>
      </p:sp>
      <p:pic>
        <p:nvPicPr>
          <p:cNvPr id="21" name="Picture 11"/>
          <p:cNvPicPr>
            <a:picLocks noChangeAspect="1" noChangeArrowheads="1"/>
          </p:cNvPicPr>
          <p:nvPr/>
        </p:nvPicPr>
        <p:blipFill>
          <a:blip r:embed="rId9" cstate="print"/>
          <a:srcRect/>
          <a:stretch>
            <a:fillRect/>
          </a:stretch>
        </p:blipFill>
        <p:spPr bwMode="auto">
          <a:xfrm>
            <a:off x="2917636" y="4571477"/>
            <a:ext cx="507884" cy="642317"/>
          </a:xfrm>
          <a:prstGeom prst="rect">
            <a:avLst/>
          </a:prstGeom>
          <a:noFill/>
          <a:ln w="9525">
            <a:noFill/>
            <a:miter lim="800000"/>
            <a:headEnd/>
            <a:tailEnd/>
          </a:ln>
          <a:effectLst/>
        </p:spPr>
      </p:pic>
      <p:sp>
        <p:nvSpPr>
          <p:cNvPr id="22" name="Textfeld 21"/>
          <p:cNvSpPr txBox="1"/>
          <p:nvPr/>
        </p:nvSpPr>
        <p:spPr>
          <a:xfrm>
            <a:off x="3442924" y="4581129"/>
            <a:ext cx="1728192" cy="507831"/>
          </a:xfrm>
          <a:prstGeom prst="rect">
            <a:avLst/>
          </a:prstGeom>
          <a:noFill/>
        </p:spPr>
        <p:txBody>
          <a:bodyPr wrap="square" rtlCol="0">
            <a:spAutoFit/>
          </a:bodyPr>
          <a:lstStyle/>
          <a:p>
            <a:r>
              <a:rPr lang="de-AT" sz="900" b="1" dirty="0" smtClean="0"/>
              <a:t>Burkhard </a:t>
            </a:r>
            <a:r>
              <a:rPr lang="de-AT" sz="900" b="1" dirty="0" err="1" smtClean="0"/>
              <a:t>Weiss</a:t>
            </a:r>
            <a:r>
              <a:rPr lang="de-AT" sz="900" b="1" dirty="0" smtClean="0"/>
              <a:t> </a:t>
            </a:r>
            <a:endParaRPr lang="de-AT" sz="900" dirty="0" smtClean="0"/>
          </a:p>
          <a:p>
            <a:r>
              <a:rPr lang="de-AT" sz="900" dirty="0" smtClean="0"/>
              <a:t>GTAA</a:t>
            </a:r>
          </a:p>
          <a:p>
            <a:r>
              <a:rPr lang="de-AT" sz="900" dirty="0" smtClean="0"/>
              <a:t>(18)</a:t>
            </a:r>
          </a:p>
        </p:txBody>
      </p:sp>
      <p:pic>
        <p:nvPicPr>
          <p:cNvPr id="23" name="Picture 3"/>
          <p:cNvPicPr>
            <a:picLocks noChangeAspect="1" noChangeArrowheads="1"/>
          </p:cNvPicPr>
          <p:nvPr/>
        </p:nvPicPr>
        <p:blipFill rotWithShape="1">
          <a:blip r:embed="rId10" cstate="print"/>
          <a:srcRect b="5701"/>
          <a:stretch/>
        </p:blipFill>
        <p:spPr bwMode="auto">
          <a:xfrm>
            <a:off x="539552" y="3861049"/>
            <a:ext cx="500269" cy="648072"/>
          </a:xfrm>
          <a:prstGeom prst="rect">
            <a:avLst/>
          </a:prstGeom>
          <a:noFill/>
          <a:ln w="9525">
            <a:noFill/>
            <a:miter lim="800000"/>
            <a:headEnd/>
            <a:tailEnd/>
          </a:ln>
          <a:effectLst/>
        </p:spPr>
      </p:pic>
      <p:sp>
        <p:nvSpPr>
          <p:cNvPr id="24" name="Textfeld 23"/>
          <p:cNvSpPr txBox="1"/>
          <p:nvPr/>
        </p:nvSpPr>
        <p:spPr>
          <a:xfrm>
            <a:off x="1043608" y="3847401"/>
            <a:ext cx="2160240" cy="507831"/>
          </a:xfrm>
          <a:prstGeom prst="rect">
            <a:avLst/>
          </a:prstGeom>
          <a:noFill/>
        </p:spPr>
        <p:txBody>
          <a:bodyPr wrap="square" rtlCol="0">
            <a:spAutoFit/>
          </a:bodyPr>
          <a:lstStyle/>
          <a:p>
            <a:r>
              <a:rPr lang="de-AT" sz="900" b="1" dirty="0" smtClean="0"/>
              <a:t>Josef </a:t>
            </a:r>
            <a:r>
              <a:rPr lang="de-AT" sz="900" b="1" dirty="0" err="1" smtClean="0"/>
              <a:t>Wolfesberger</a:t>
            </a:r>
            <a:r>
              <a:rPr lang="de-AT" sz="900" b="1" dirty="0" smtClean="0"/>
              <a:t> </a:t>
            </a:r>
            <a:endParaRPr lang="de-AT" sz="900" dirty="0" smtClean="0"/>
          </a:p>
          <a:p>
            <a:r>
              <a:rPr lang="de-AT" sz="900" dirty="0" smtClean="0"/>
              <a:t>GTAA, SAA</a:t>
            </a:r>
          </a:p>
          <a:p>
            <a:r>
              <a:rPr lang="de-AT" sz="900" dirty="0" smtClean="0"/>
              <a:t>(8)</a:t>
            </a:r>
          </a:p>
        </p:txBody>
      </p:sp>
      <p:pic>
        <p:nvPicPr>
          <p:cNvPr id="25" name="Picture 15"/>
          <p:cNvPicPr>
            <a:picLocks noChangeAspect="1" noChangeArrowheads="1"/>
          </p:cNvPicPr>
          <p:nvPr/>
        </p:nvPicPr>
        <p:blipFill>
          <a:blip r:embed="rId11" cstate="print"/>
          <a:srcRect/>
          <a:stretch>
            <a:fillRect/>
          </a:stretch>
        </p:blipFill>
        <p:spPr bwMode="auto">
          <a:xfrm>
            <a:off x="539552" y="1556792"/>
            <a:ext cx="526054" cy="643534"/>
          </a:xfrm>
          <a:prstGeom prst="rect">
            <a:avLst/>
          </a:prstGeom>
          <a:noFill/>
          <a:ln w="9525">
            <a:noFill/>
            <a:miter lim="800000"/>
            <a:headEnd/>
            <a:tailEnd/>
          </a:ln>
          <a:effectLst/>
        </p:spPr>
      </p:pic>
      <p:sp>
        <p:nvSpPr>
          <p:cNvPr id="26" name="Textfeld 25"/>
          <p:cNvSpPr txBox="1"/>
          <p:nvPr/>
        </p:nvSpPr>
        <p:spPr>
          <a:xfrm>
            <a:off x="1065606" y="1556792"/>
            <a:ext cx="2160240" cy="646331"/>
          </a:xfrm>
          <a:prstGeom prst="rect">
            <a:avLst/>
          </a:prstGeom>
          <a:noFill/>
        </p:spPr>
        <p:txBody>
          <a:bodyPr wrap="square" rtlCol="0">
            <a:spAutoFit/>
          </a:bodyPr>
          <a:lstStyle/>
          <a:p>
            <a:r>
              <a:rPr lang="de-AT" sz="900" b="1" dirty="0" smtClean="0"/>
              <a:t>Kurt Schappelwein,</a:t>
            </a:r>
          </a:p>
          <a:p>
            <a:endParaRPr lang="de-AT" sz="900" dirty="0" smtClean="0"/>
          </a:p>
          <a:p>
            <a:r>
              <a:rPr lang="de-AT" sz="900" dirty="0" smtClean="0"/>
              <a:t>Head of Multi Asset Strategies</a:t>
            </a:r>
          </a:p>
          <a:p>
            <a:r>
              <a:rPr lang="de-AT" sz="900" dirty="0" smtClean="0"/>
              <a:t>(15)</a:t>
            </a:r>
            <a:endParaRPr lang="de-AT" sz="900" dirty="0"/>
          </a:p>
        </p:txBody>
      </p:sp>
      <p:sp>
        <p:nvSpPr>
          <p:cNvPr id="28" name="Rechteck 27"/>
          <p:cNvSpPr/>
          <p:nvPr/>
        </p:nvSpPr>
        <p:spPr>
          <a:xfrm>
            <a:off x="2915816" y="3140969"/>
            <a:ext cx="2088232" cy="648071"/>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p:cNvSpPr/>
          <p:nvPr/>
        </p:nvSpPr>
        <p:spPr>
          <a:xfrm>
            <a:off x="539552" y="2420889"/>
            <a:ext cx="2160240" cy="648072"/>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Rechteck 29"/>
          <p:cNvSpPr/>
          <p:nvPr/>
        </p:nvSpPr>
        <p:spPr>
          <a:xfrm>
            <a:off x="539552" y="3847401"/>
            <a:ext cx="2160240" cy="66172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Textfeld 30"/>
          <p:cNvSpPr txBox="1"/>
          <p:nvPr/>
        </p:nvSpPr>
        <p:spPr>
          <a:xfrm>
            <a:off x="2771800" y="5417495"/>
            <a:ext cx="2520280" cy="415498"/>
          </a:xfrm>
          <a:prstGeom prst="rect">
            <a:avLst/>
          </a:prstGeom>
          <a:noFill/>
        </p:spPr>
        <p:txBody>
          <a:bodyPr wrap="square" rtlCol="0">
            <a:spAutoFit/>
          </a:bodyPr>
          <a:lstStyle/>
          <a:p>
            <a:r>
              <a:rPr lang="de-AT" sz="1050" b="1" dirty="0" smtClean="0"/>
              <a:t>10 </a:t>
            </a:r>
            <a:r>
              <a:rPr lang="de-AT" sz="1050" b="1" dirty="0" err="1" smtClean="0"/>
              <a:t>esperti</a:t>
            </a:r>
            <a:r>
              <a:rPr lang="de-AT" sz="1050" b="1" dirty="0" smtClean="0"/>
              <a:t> di </a:t>
            </a:r>
            <a:r>
              <a:rPr lang="de-AT" sz="1050" b="1" dirty="0" err="1" smtClean="0"/>
              <a:t>investimento</a:t>
            </a:r>
            <a:endParaRPr lang="de-AT" sz="1050" b="1" dirty="0" smtClean="0"/>
          </a:p>
          <a:p>
            <a:r>
              <a:rPr lang="de-AT" sz="1050" b="1" dirty="0" err="1" smtClean="0"/>
              <a:t>Esperienza</a:t>
            </a:r>
            <a:r>
              <a:rPr lang="de-AT" sz="1050" b="1" dirty="0" smtClean="0"/>
              <a:t> professionale </a:t>
            </a:r>
            <a:r>
              <a:rPr lang="de-AT" sz="1050" b="1" dirty="0" err="1" smtClean="0"/>
              <a:t>media</a:t>
            </a:r>
            <a:r>
              <a:rPr lang="de-AT" sz="1050" b="1" dirty="0" smtClean="0"/>
              <a:t>: 14 </a:t>
            </a:r>
            <a:r>
              <a:rPr lang="de-AT" sz="1050" b="1" dirty="0" err="1" smtClean="0"/>
              <a:t>anni</a:t>
            </a:r>
            <a:endParaRPr lang="de-AT" sz="1050" b="1" dirty="0"/>
          </a:p>
        </p:txBody>
      </p:sp>
    </p:spTree>
    <p:extLst>
      <p:ext uri="{BB962C8B-B14F-4D97-AF65-F5344CB8AC3E}">
        <p14:creationId xmlns:p14="http://schemas.microsoft.com/office/powerpoint/2010/main" val="2087781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Agenda</a:t>
            </a:r>
            <a:endParaRPr lang="de-DE" dirty="0"/>
          </a:p>
        </p:txBody>
      </p:sp>
      <p:sp>
        <p:nvSpPr>
          <p:cNvPr id="8" name="Inhaltsplatzhalter 7"/>
          <p:cNvSpPr>
            <a:spLocks noGrp="1"/>
          </p:cNvSpPr>
          <p:nvPr>
            <p:ph idx="1"/>
          </p:nvPr>
        </p:nvSpPr>
        <p:spPr>
          <a:xfrm>
            <a:off x="396713" y="1341438"/>
            <a:ext cx="8352000" cy="3599730"/>
          </a:xfrm>
        </p:spPr>
        <p:txBody>
          <a:bodyPr/>
          <a:lstStyle/>
          <a:p>
            <a:pPr marL="342900" indent="-342900">
              <a:buAutoNum type="arabicPeriod"/>
            </a:pPr>
            <a:endParaRPr lang="de-DE" b="1" dirty="0" smtClean="0"/>
          </a:p>
          <a:p>
            <a:pPr marL="342900" indent="-342900">
              <a:buAutoNum type="arabicPeriod"/>
            </a:pPr>
            <a:r>
              <a:rPr lang="de-DE" dirty="0" smtClean="0"/>
              <a:t>Raiffeisen Capital Management in </a:t>
            </a: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dirty="0" err="1" smtClean="0"/>
              <a:t>Caratteristiche</a:t>
            </a:r>
            <a:r>
              <a:rPr lang="de-DE" dirty="0" smtClean="0"/>
              <a:t> del </a:t>
            </a:r>
            <a:r>
              <a:rPr lang="de-DE" dirty="0" err="1" smtClean="0"/>
              <a:t>fondo</a:t>
            </a:r>
            <a:endParaRPr lang="de-DE" dirty="0" smtClean="0"/>
          </a:p>
          <a:p>
            <a:pPr marL="342900" indent="-342900">
              <a:buAutoNum type="arabicPeriod"/>
            </a:pPr>
            <a:endParaRPr lang="de-DE" dirty="0" smtClean="0"/>
          </a:p>
          <a:p>
            <a:pPr marL="342900" indent="-342900">
              <a:buAutoNum type="arabicPeriod"/>
            </a:pPr>
            <a:r>
              <a:rPr lang="de-DE" b="1" dirty="0" err="1" smtClean="0"/>
              <a:t>Processo</a:t>
            </a:r>
            <a:r>
              <a:rPr lang="de-DE" b="1" dirty="0" smtClean="0"/>
              <a:t> </a:t>
            </a:r>
            <a:r>
              <a:rPr lang="de-DE" b="1" dirty="0" err="1" smtClean="0"/>
              <a:t>d‘investimento</a:t>
            </a:r>
            <a:r>
              <a:rPr lang="de-DE" b="1" dirty="0" smtClean="0"/>
              <a:t>, </a:t>
            </a:r>
            <a:r>
              <a:rPr lang="de-DE" b="1" dirty="0" err="1" smtClean="0"/>
              <a:t>struttura</a:t>
            </a:r>
            <a:r>
              <a:rPr lang="de-DE" b="1" dirty="0" smtClean="0"/>
              <a:t> del </a:t>
            </a:r>
            <a:r>
              <a:rPr lang="de-DE" b="1" dirty="0" err="1" smtClean="0"/>
              <a:t>fondo</a:t>
            </a:r>
            <a:r>
              <a:rPr lang="de-DE" b="1" dirty="0" smtClean="0"/>
              <a:t>, </a:t>
            </a:r>
            <a:r>
              <a:rPr lang="de-DE" b="1" dirty="0" err="1" smtClean="0"/>
              <a:t>analisi</a:t>
            </a:r>
            <a:r>
              <a:rPr lang="de-DE" b="1" dirty="0" smtClean="0"/>
              <a:t> della </a:t>
            </a:r>
            <a:r>
              <a:rPr lang="de-DE" b="1" dirty="0" err="1" smtClean="0"/>
              <a:t>performance</a:t>
            </a:r>
            <a:endParaRPr lang="de-DE" b="1" dirty="0" smtClean="0"/>
          </a:p>
          <a:p>
            <a:pPr marL="342900" indent="-342900">
              <a:buAutoNum type="arabicPeriod"/>
            </a:pPr>
            <a:endParaRPr lang="de-DE" dirty="0" smtClean="0"/>
          </a:p>
          <a:p>
            <a:pPr marL="342900" indent="-342900">
              <a:buAutoNum type="arabicPeriod"/>
            </a:pP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dirty="0" err="1" smtClean="0"/>
              <a:t>Appendice</a:t>
            </a:r>
            <a:endParaRPr lang="de-DE" dirty="0" smtClean="0"/>
          </a:p>
          <a:p>
            <a:pPr marL="0" indent="0">
              <a:buNone/>
            </a:pPr>
            <a:endParaRPr lang="de-DE"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13</a:t>
            </a:fld>
            <a:endParaRPr lang="de-DE" dirty="0"/>
          </a:p>
        </p:txBody>
      </p:sp>
    </p:spTree>
    <p:extLst>
      <p:ext uri="{BB962C8B-B14F-4D97-AF65-F5344CB8AC3E}">
        <p14:creationId xmlns:p14="http://schemas.microsoft.com/office/powerpoint/2010/main" val="26313442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60648"/>
            <a:ext cx="8712968" cy="867078"/>
          </a:xfrm>
        </p:spPr>
        <p:txBody>
          <a:bodyPr/>
          <a:lstStyle/>
          <a:p>
            <a:r>
              <a:rPr lang="de-AT" dirty="0" err="1" smtClean="0"/>
              <a:t>Fonti</a:t>
            </a:r>
            <a:r>
              <a:rPr lang="de-AT" dirty="0" smtClean="0"/>
              <a:t> di </a:t>
            </a:r>
            <a:r>
              <a:rPr lang="de-AT" dirty="0" err="1" smtClean="0"/>
              <a:t>rischio</a:t>
            </a:r>
            <a:r>
              <a:rPr lang="de-AT" dirty="0" smtClean="0"/>
              <a:t> </a:t>
            </a:r>
            <a:r>
              <a:rPr lang="de-AT" dirty="0" err="1" smtClean="0"/>
              <a:t>che</a:t>
            </a:r>
            <a:r>
              <a:rPr lang="de-AT" dirty="0" smtClean="0"/>
              <a:t> </a:t>
            </a:r>
            <a:r>
              <a:rPr lang="de-AT" dirty="0" err="1" smtClean="0"/>
              <a:t>diversificano</a:t>
            </a:r>
            <a:r>
              <a:rPr lang="de-AT" dirty="0" smtClean="0"/>
              <a:t> </a:t>
            </a:r>
            <a:r>
              <a:rPr lang="de-AT" dirty="0" err="1" smtClean="0"/>
              <a:t>scenari</a:t>
            </a:r>
            <a:r>
              <a:rPr lang="de-AT" dirty="0" smtClean="0"/>
              <a:t> </a:t>
            </a:r>
            <a:r>
              <a:rPr lang="de-AT" dirty="0" err="1" smtClean="0"/>
              <a:t>economici</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14</a:t>
            </a:fld>
            <a:endParaRPr lang="de-DE" dirty="0"/>
          </a:p>
        </p:txBody>
      </p:sp>
      <p:sp>
        <p:nvSpPr>
          <p:cNvPr id="5" name="Textplatzhalter 4"/>
          <p:cNvSpPr>
            <a:spLocks noGrp="1"/>
          </p:cNvSpPr>
          <p:nvPr>
            <p:ph type="body" sz="quarter" idx="13"/>
          </p:nvPr>
        </p:nvSpPr>
        <p:spPr>
          <a:xfrm>
            <a:off x="395288" y="6021288"/>
            <a:ext cx="6535738" cy="432000"/>
          </a:xfrm>
        </p:spPr>
        <p:txBody>
          <a:bodyPr/>
          <a:lstStyle/>
          <a:p>
            <a:r>
              <a:rPr lang="de-AT" dirty="0" err="1" smtClean="0"/>
              <a:t>Fonte</a:t>
            </a:r>
            <a:r>
              <a:rPr lang="de-AT" dirty="0" smtClean="0"/>
              <a:t>: Raiffeisen KAG, BEI*) = Break </a:t>
            </a:r>
            <a:r>
              <a:rPr lang="de-AT" dirty="0"/>
              <a:t>E</a:t>
            </a:r>
            <a:r>
              <a:rPr lang="de-AT" dirty="0" smtClean="0"/>
              <a:t>ven Inflation ( </a:t>
            </a:r>
            <a:r>
              <a:rPr lang="de-AT" dirty="0" err="1" smtClean="0"/>
              <a:t>ie</a:t>
            </a:r>
            <a:r>
              <a:rPr lang="de-AT" dirty="0" smtClean="0"/>
              <a:t>. </a:t>
            </a:r>
            <a:r>
              <a:rPr lang="de-AT" dirty="0" err="1" smtClean="0"/>
              <a:t>long</a:t>
            </a:r>
            <a:r>
              <a:rPr lang="de-AT" dirty="0" smtClean="0"/>
              <a:t> </a:t>
            </a:r>
            <a:r>
              <a:rPr lang="de-AT" dirty="0" err="1" smtClean="0"/>
              <a:t>inflation</a:t>
            </a:r>
            <a:r>
              <a:rPr lang="de-AT" dirty="0" smtClean="0"/>
              <a:t> </a:t>
            </a:r>
            <a:r>
              <a:rPr lang="de-AT" dirty="0" err="1" smtClean="0"/>
              <a:t>linked</a:t>
            </a:r>
            <a:r>
              <a:rPr lang="de-AT" dirty="0" smtClean="0"/>
              <a:t> </a:t>
            </a:r>
            <a:r>
              <a:rPr lang="de-AT" dirty="0" err="1" smtClean="0"/>
              <a:t>bonds</a:t>
            </a:r>
            <a:r>
              <a:rPr lang="de-AT" dirty="0"/>
              <a:t> </a:t>
            </a:r>
            <a:r>
              <a:rPr lang="de-AT" dirty="0" smtClean="0"/>
              <a:t>&amp; </a:t>
            </a:r>
            <a:r>
              <a:rPr lang="de-AT" dirty="0" err="1" smtClean="0"/>
              <a:t>short</a:t>
            </a:r>
            <a:r>
              <a:rPr lang="de-AT" dirty="0" smtClean="0"/>
              <a:t> nominal </a:t>
            </a:r>
            <a:r>
              <a:rPr lang="de-AT" dirty="0" err="1" smtClean="0"/>
              <a:t>duration</a:t>
            </a:r>
            <a:r>
              <a:rPr lang="de-AT" dirty="0" smtClean="0"/>
              <a:t>)</a:t>
            </a:r>
            <a:endParaRPr lang="de-AT" dirty="0"/>
          </a:p>
        </p:txBody>
      </p:sp>
      <p:sp>
        <p:nvSpPr>
          <p:cNvPr id="6" name="Rechteck 5"/>
          <p:cNvSpPr/>
          <p:nvPr/>
        </p:nvSpPr>
        <p:spPr>
          <a:xfrm>
            <a:off x="4769429" y="4065663"/>
            <a:ext cx="1394902" cy="1147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a:p>
        </p:txBody>
      </p:sp>
      <p:cxnSp>
        <p:nvCxnSpPr>
          <p:cNvPr id="7" name="Gerade Verbindung mit Pfeil 6"/>
          <p:cNvCxnSpPr/>
          <p:nvPr/>
        </p:nvCxnSpPr>
        <p:spPr>
          <a:xfrm rot="5400000" flipH="1" flipV="1">
            <a:off x="4468043" y="3599098"/>
            <a:ext cx="3226484" cy="1034"/>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a:stCxn id="11" idx="1"/>
            <a:endCxn id="10" idx="3"/>
          </p:cNvCxnSpPr>
          <p:nvPr/>
        </p:nvCxnSpPr>
        <p:spPr>
          <a:xfrm flipH="1">
            <a:off x="4139952" y="3559815"/>
            <a:ext cx="3755049" cy="8017"/>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5430331" y="1486943"/>
            <a:ext cx="1301909" cy="501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solidFill>
                  <a:schemeClr val="tx1"/>
                </a:solidFill>
                <a:latin typeface="+mj-lt"/>
              </a:rPr>
              <a:t>Crescita</a:t>
            </a:r>
            <a:endParaRPr lang="de-AT" sz="1400" dirty="0">
              <a:solidFill>
                <a:schemeClr val="tx1"/>
              </a:solidFill>
              <a:latin typeface="+mj-lt"/>
            </a:endParaRPr>
          </a:p>
        </p:txBody>
      </p:sp>
      <p:sp>
        <p:nvSpPr>
          <p:cNvPr id="10" name="Rechteck 9"/>
          <p:cNvSpPr/>
          <p:nvPr/>
        </p:nvSpPr>
        <p:spPr>
          <a:xfrm>
            <a:off x="3070527" y="3316883"/>
            <a:ext cx="1069425" cy="501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solidFill>
                  <a:schemeClr val="tx1"/>
                </a:solidFill>
                <a:latin typeface="+mj-lt"/>
              </a:rPr>
              <a:t>Deflazione</a:t>
            </a:r>
            <a:endParaRPr lang="de-AT" sz="1400" dirty="0">
              <a:solidFill>
                <a:schemeClr val="tx1"/>
              </a:solidFill>
              <a:latin typeface="+mj-lt"/>
            </a:endParaRPr>
          </a:p>
        </p:txBody>
      </p:sp>
      <p:sp>
        <p:nvSpPr>
          <p:cNvPr id="11" name="Rechteck 10"/>
          <p:cNvSpPr/>
          <p:nvPr/>
        </p:nvSpPr>
        <p:spPr>
          <a:xfrm>
            <a:off x="7895001" y="3308866"/>
            <a:ext cx="1069425" cy="501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solidFill>
                  <a:schemeClr val="tx1"/>
                </a:solidFill>
                <a:latin typeface="+mj-lt"/>
              </a:rPr>
              <a:t>Inflazione</a:t>
            </a:r>
            <a:endParaRPr lang="de-AT" sz="1400" dirty="0">
              <a:solidFill>
                <a:schemeClr val="tx1"/>
              </a:solidFill>
              <a:latin typeface="+mj-lt"/>
            </a:endParaRPr>
          </a:p>
        </p:txBody>
      </p:sp>
      <p:sp>
        <p:nvSpPr>
          <p:cNvPr id="12" name="Abgerundetes Rechteck 11"/>
          <p:cNvSpPr/>
          <p:nvPr/>
        </p:nvSpPr>
        <p:spPr>
          <a:xfrm>
            <a:off x="5580112" y="2344871"/>
            <a:ext cx="1008112" cy="50189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solidFill>
                  <a:schemeClr val="tx1"/>
                </a:solidFill>
              </a:rPr>
              <a:t>Azioni</a:t>
            </a:r>
            <a:endParaRPr lang="de-AT" sz="1100" dirty="0">
              <a:solidFill>
                <a:schemeClr val="tx1"/>
              </a:solidFill>
            </a:endParaRPr>
          </a:p>
        </p:txBody>
      </p:sp>
      <p:sp>
        <p:nvSpPr>
          <p:cNvPr id="13" name="Abgerundetes Rechteck 12"/>
          <p:cNvSpPr/>
          <p:nvPr/>
        </p:nvSpPr>
        <p:spPr>
          <a:xfrm>
            <a:off x="4427984" y="3284984"/>
            <a:ext cx="1008112" cy="501897"/>
          </a:xfrm>
          <a:prstGeom prst="roundRect">
            <a:avLst/>
          </a:prstGeom>
          <a:solidFill>
            <a:schemeClr val="bg1">
              <a:lumMod val="85000"/>
            </a:schemeClr>
          </a:solid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solidFill>
                  <a:schemeClr val="tx1"/>
                </a:solidFill>
              </a:rPr>
              <a:t>Obbligazioni</a:t>
            </a:r>
            <a:r>
              <a:rPr lang="de-AT" sz="1100" dirty="0" smtClean="0">
                <a:solidFill>
                  <a:schemeClr val="tx1"/>
                </a:solidFill>
              </a:rPr>
              <a:t> </a:t>
            </a:r>
            <a:r>
              <a:rPr lang="de-AT" sz="1100" dirty="0" err="1" smtClean="0">
                <a:solidFill>
                  <a:schemeClr val="tx1"/>
                </a:solidFill>
              </a:rPr>
              <a:t>investment</a:t>
            </a:r>
            <a:r>
              <a:rPr lang="de-AT" sz="1100" dirty="0" smtClean="0">
                <a:solidFill>
                  <a:schemeClr val="tx1"/>
                </a:solidFill>
              </a:rPr>
              <a:t> grade</a:t>
            </a:r>
          </a:p>
        </p:txBody>
      </p:sp>
      <p:sp>
        <p:nvSpPr>
          <p:cNvPr id="14" name="Abgerundetes Rechteck 13"/>
          <p:cNvSpPr/>
          <p:nvPr/>
        </p:nvSpPr>
        <p:spPr>
          <a:xfrm>
            <a:off x="6705209" y="2279647"/>
            <a:ext cx="1048140" cy="50189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smtClean="0"/>
              <a:t>Com-modities</a:t>
            </a:r>
            <a:endParaRPr lang="de-AT" sz="1100"/>
          </a:p>
        </p:txBody>
      </p:sp>
      <p:sp>
        <p:nvSpPr>
          <p:cNvPr id="15" name="Abgerundetes Rechteck 14"/>
          <p:cNvSpPr/>
          <p:nvPr/>
        </p:nvSpPr>
        <p:spPr>
          <a:xfrm>
            <a:off x="6705208" y="4212922"/>
            <a:ext cx="1048142" cy="87226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t>Obbligazioni</a:t>
            </a:r>
            <a:r>
              <a:rPr lang="de-AT" sz="1100" dirty="0" smtClean="0"/>
              <a:t> </a:t>
            </a:r>
            <a:r>
              <a:rPr lang="de-AT" sz="1100" dirty="0" err="1" smtClean="0"/>
              <a:t>indicizzate</a:t>
            </a:r>
            <a:r>
              <a:rPr lang="de-AT" sz="1100" dirty="0" smtClean="0"/>
              <a:t> </a:t>
            </a:r>
            <a:r>
              <a:rPr lang="de-AT" sz="1100" dirty="0" err="1" smtClean="0"/>
              <a:t>all‘inflazione</a:t>
            </a:r>
            <a:r>
              <a:rPr lang="de-AT" sz="1100" dirty="0" smtClean="0"/>
              <a:t> (BEI*)</a:t>
            </a:r>
            <a:endParaRPr lang="de-AT" sz="1100" dirty="0"/>
          </a:p>
        </p:txBody>
      </p:sp>
      <p:sp>
        <p:nvSpPr>
          <p:cNvPr id="16" name="Abgerundetes Rechteck 15"/>
          <p:cNvSpPr/>
          <p:nvPr/>
        </p:nvSpPr>
        <p:spPr>
          <a:xfrm>
            <a:off x="6705209" y="2855711"/>
            <a:ext cx="1048140" cy="74390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smtClean="0">
                <a:solidFill>
                  <a:schemeClr val="bg1"/>
                </a:solidFill>
              </a:rPr>
              <a:t>Strategie</a:t>
            </a:r>
          </a:p>
          <a:p>
            <a:pPr algn="ctr"/>
            <a:r>
              <a:rPr lang="de-AT" sz="1100" dirty="0" smtClean="0">
                <a:solidFill>
                  <a:schemeClr val="bg1"/>
                </a:solidFill>
              </a:rPr>
              <a:t>Relative </a:t>
            </a:r>
            <a:r>
              <a:rPr lang="de-AT" sz="1100" dirty="0" err="1" smtClean="0">
                <a:solidFill>
                  <a:schemeClr val="bg1"/>
                </a:solidFill>
              </a:rPr>
              <a:t>value</a:t>
            </a:r>
            <a:r>
              <a:rPr lang="de-AT" sz="1100" dirty="0" smtClean="0">
                <a:solidFill>
                  <a:schemeClr val="bg1"/>
                </a:solidFill>
              </a:rPr>
              <a:t> </a:t>
            </a:r>
            <a:r>
              <a:rPr lang="de-AT" sz="1100" dirty="0" err="1" smtClean="0">
                <a:solidFill>
                  <a:schemeClr val="bg1"/>
                </a:solidFill>
              </a:rPr>
              <a:t>inflation</a:t>
            </a:r>
            <a:endParaRPr lang="de-AT" sz="1100" dirty="0">
              <a:solidFill>
                <a:schemeClr val="bg1"/>
              </a:solidFill>
            </a:endParaRPr>
          </a:p>
        </p:txBody>
      </p:sp>
      <p:graphicFrame>
        <p:nvGraphicFramePr>
          <p:cNvPr id="17" name="Diagramm 16"/>
          <p:cNvGraphicFramePr/>
          <p:nvPr>
            <p:extLst>
              <p:ext uri="{D42A27DB-BD31-4B8C-83A1-F6EECF244321}">
                <p14:modId xmlns:p14="http://schemas.microsoft.com/office/powerpoint/2010/main" val="1142183435"/>
              </p:ext>
            </p:extLst>
          </p:nvPr>
        </p:nvGraphicFramePr>
        <p:xfrm>
          <a:off x="-25127" y="2044013"/>
          <a:ext cx="3388336" cy="3202021"/>
        </p:xfrm>
        <a:graphic>
          <a:graphicData uri="http://schemas.openxmlformats.org/drawingml/2006/chart">
            <c:chart xmlns:c="http://schemas.openxmlformats.org/drawingml/2006/chart" xmlns:r="http://schemas.openxmlformats.org/officeDocument/2006/relationships" r:id="rId2"/>
          </a:graphicData>
        </a:graphic>
      </p:graphicFrame>
      <p:sp>
        <p:nvSpPr>
          <p:cNvPr id="18" name="Abgerundetes Rechteck 17"/>
          <p:cNvSpPr/>
          <p:nvPr/>
        </p:nvSpPr>
        <p:spPr>
          <a:xfrm>
            <a:off x="5580112" y="2927103"/>
            <a:ext cx="1008112" cy="501897"/>
          </a:xfrm>
          <a:prstGeom prst="roundRect">
            <a:avLst/>
          </a:prstGeom>
          <a:solidFill>
            <a:schemeClr val="bg1">
              <a:lumMod val="85000"/>
            </a:schemeClr>
          </a:solid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solidFill>
                  <a:schemeClr val="tx1"/>
                </a:solidFill>
              </a:rPr>
              <a:t>Obbligazioni</a:t>
            </a:r>
            <a:r>
              <a:rPr lang="de-AT" sz="1100" dirty="0" smtClean="0">
                <a:solidFill>
                  <a:schemeClr val="tx1"/>
                </a:solidFill>
              </a:rPr>
              <a:t> High </a:t>
            </a:r>
            <a:r>
              <a:rPr lang="de-AT" sz="1100" dirty="0" err="1" smtClean="0">
                <a:solidFill>
                  <a:schemeClr val="tx1"/>
                </a:solidFill>
              </a:rPr>
              <a:t>Yield</a:t>
            </a:r>
            <a:endParaRPr lang="de-AT" sz="1100" dirty="0" smtClean="0">
              <a:solidFill>
                <a:schemeClr val="tx1"/>
              </a:solidFill>
            </a:endParaRPr>
          </a:p>
        </p:txBody>
      </p:sp>
      <p:sp>
        <p:nvSpPr>
          <p:cNvPr id="19" name="Abgerundetes Rechteck 18"/>
          <p:cNvSpPr/>
          <p:nvPr/>
        </p:nvSpPr>
        <p:spPr>
          <a:xfrm>
            <a:off x="5580112" y="3503166"/>
            <a:ext cx="1008112" cy="709755"/>
          </a:xfrm>
          <a:prstGeom prst="roundRect">
            <a:avLst/>
          </a:prstGeom>
          <a:solidFill>
            <a:schemeClr val="bg1">
              <a:lumMod val="85000"/>
            </a:schemeClr>
          </a:solidFill>
          <a:ln w="60325">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solidFill>
                  <a:schemeClr val="tx1"/>
                </a:solidFill>
              </a:rPr>
              <a:t>Obbligazioni</a:t>
            </a:r>
            <a:r>
              <a:rPr lang="de-AT" sz="1100" dirty="0" smtClean="0">
                <a:solidFill>
                  <a:schemeClr val="tx1"/>
                </a:solidFill>
              </a:rPr>
              <a:t> </a:t>
            </a:r>
            <a:r>
              <a:rPr lang="de-AT" sz="1100" dirty="0" err="1" smtClean="0">
                <a:solidFill>
                  <a:schemeClr val="tx1"/>
                </a:solidFill>
              </a:rPr>
              <a:t>Mercati</a:t>
            </a:r>
            <a:r>
              <a:rPr lang="de-AT" sz="1100" dirty="0" smtClean="0">
                <a:solidFill>
                  <a:schemeClr val="tx1"/>
                </a:solidFill>
              </a:rPr>
              <a:t> </a:t>
            </a:r>
            <a:r>
              <a:rPr lang="de-AT" sz="1100" dirty="0" err="1" smtClean="0">
                <a:solidFill>
                  <a:schemeClr val="tx1"/>
                </a:solidFill>
              </a:rPr>
              <a:t>Emergenti</a:t>
            </a:r>
            <a:endParaRPr lang="de-AT" sz="1100" dirty="0" smtClean="0">
              <a:solidFill>
                <a:schemeClr val="tx1"/>
              </a:solidFill>
            </a:endParaRPr>
          </a:p>
        </p:txBody>
      </p:sp>
      <p:sp>
        <p:nvSpPr>
          <p:cNvPr id="20" name="Abgerundetes Rechteck 19"/>
          <p:cNvSpPr/>
          <p:nvPr/>
        </p:nvSpPr>
        <p:spPr>
          <a:xfrm>
            <a:off x="6700340" y="3645024"/>
            <a:ext cx="1053009" cy="50189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t>Oro</a:t>
            </a:r>
            <a:endParaRPr lang="de-AT" sz="1100" dirty="0"/>
          </a:p>
        </p:txBody>
      </p:sp>
      <p:sp>
        <p:nvSpPr>
          <p:cNvPr id="21" name="Abgerundetes Rechteck 20"/>
          <p:cNvSpPr/>
          <p:nvPr/>
        </p:nvSpPr>
        <p:spPr>
          <a:xfrm>
            <a:off x="4139952" y="3861048"/>
            <a:ext cx="883438" cy="50189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t>Oro</a:t>
            </a:r>
            <a:endParaRPr lang="de-AT" sz="1100" dirty="0"/>
          </a:p>
        </p:txBody>
      </p:sp>
      <p:sp>
        <p:nvSpPr>
          <p:cNvPr id="22" name="Rechteck 21"/>
          <p:cNvSpPr/>
          <p:nvPr/>
        </p:nvSpPr>
        <p:spPr>
          <a:xfrm>
            <a:off x="5430331" y="5229200"/>
            <a:ext cx="1301909" cy="501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solidFill>
                  <a:schemeClr val="tx1"/>
                </a:solidFill>
                <a:latin typeface="+mj-lt"/>
              </a:rPr>
              <a:t>Stagnazione</a:t>
            </a:r>
            <a:endParaRPr lang="de-AT" sz="1400" dirty="0">
              <a:solidFill>
                <a:schemeClr val="tx1"/>
              </a:solidFill>
              <a:latin typeface="+mj-lt"/>
            </a:endParaRPr>
          </a:p>
        </p:txBody>
      </p:sp>
    </p:spTree>
    <p:extLst>
      <p:ext uri="{BB962C8B-B14F-4D97-AF65-F5344CB8AC3E}">
        <p14:creationId xmlns:p14="http://schemas.microsoft.com/office/powerpoint/2010/main" val="1152215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Processo</a:t>
            </a:r>
            <a:r>
              <a:rPr lang="de-AT" dirty="0" smtClean="0"/>
              <a:t> di </a:t>
            </a:r>
            <a:r>
              <a:rPr lang="de-AT" dirty="0" err="1" smtClean="0"/>
              <a:t>investimento</a:t>
            </a:r>
            <a:r>
              <a:rPr lang="de-AT" dirty="0" smtClean="0"/>
              <a:t> – </a:t>
            </a:r>
            <a:r>
              <a:rPr lang="de-AT" dirty="0" err="1" smtClean="0"/>
              <a:t>Active</a:t>
            </a:r>
            <a:r>
              <a:rPr lang="de-AT" dirty="0" smtClean="0"/>
              <a:t> </a:t>
            </a:r>
            <a:r>
              <a:rPr lang="de-AT" dirty="0" err="1" smtClean="0"/>
              <a:t>risk</a:t>
            </a:r>
            <a:r>
              <a:rPr lang="de-AT" dirty="0" smtClean="0"/>
              <a:t> </a:t>
            </a:r>
            <a:r>
              <a:rPr lang="de-AT" dirty="0" err="1" smtClean="0"/>
              <a:t>parity</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15</a:t>
            </a:fld>
            <a:endParaRPr lang="de-DE" dirty="0"/>
          </a:p>
        </p:txBody>
      </p:sp>
      <p:sp>
        <p:nvSpPr>
          <p:cNvPr id="5" name="Textplatzhalter 4"/>
          <p:cNvSpPr>
            <a:spLocks noGrp="1"/>
          </p:cNvSpPr>
          <p:nvPr>
            <p:ph type="body" sz="quarter" idx="13"/>
          </p:nvPr>
        </p:nvSpPr>
        <p:spPr/>
        <p:txBody>
          <a:bodyPr/>
          <a:lstStyle/>
          <a:p>
            <a:endParaRPr lang="de-AT"/>
          </a:p>
        </p:txBody>
      </p:sp>
      <p:sp>
        <p:nvSpPr>
          <p:cNvPr id="6" name="Textfeld 5"/>
          <p:cNvSpPr txBox="1"/>
          <p:nvPr/>
        </p:nvSpPr>
        <p:spPr>
          <a:xfrm>
            <a:off x="6572264" y="1484784"/>
            <a:ext cx="2176449" cy="523220"/>
          </a:xfrm>
          <a:prstGeom prst="rect">
            <a:avLst/>
          </a:prstGeom>
          <a:noFill/>
        </p:spPr>
        <p:txBody>
          <a:bodyPr wrap="square" rtlCol="0">
            <a:spAutoFit/>
          </a:bodyPr>
          <a:lstStyle/>
          <a:p>
            <a:r>
              <a:rPr lang="en-GB" sz="1400" dirty="0" err="1" smtClean="0"/>
              <a:t>Tesi</a:t>
            </a:r>
            <a:r>
              <a:rPr lang="en-GB" sz="1400" dirty="0" smtClean="0"/>
              <a:t> </a:t>
            </a:r>
            <a:r>
              <a:rPr lang="en-GB" sz="1400" dirty="0" err="1" smtClean="0"/>
              <a:t>economiche</a:t>
            </a:r>
            <a:r>
              <a:rPr lang="en-GB" sz="1400" dirty="0" smtClean="0"/>
              <a:t>, </a:t>
            </a:r>
            <a:r>
              <a:rPr lang="en-GB" sz="1400" dirty="0" err="1" smtClean="0"/>
              <a:t>modelli</a:t>
            </a:r>
            <a:r>
              <a:rPr lang="en-GB" sz="1400" dirty="0" smtClean="0"/>
              <a:t> di </a:t>
            </a:r>
            <a:r>
              <a:rPr lang="en-GB" sz="1400" dirty="0" err="1" smtClean="0"/>
              <a:t>rischio</a:t>
            </a:r>
            <a:r>
              <a:rPr lang="en-GB" sz="1400" dirty="0" smtClean="0"/>
              <a:t> a </a:t>
            </a:r>
            <a:r>
              <a:rPr lang="en-GB" sz="1400" dirty="0" err="1" smtClean="0"/>
              <a:t>lungo</a:t>
            </a:r>
            <a:r>
              <a:rPr lang="en-GB" sz="1400" dirty="0" smtClean="0"/>
              <a:t> </a:t>
            </a:r>
            <a:r>
              <a:rPr lang="en-GB" sz="1400" dirty="0" err="1" smtClean="0"/>
              <a:t>termine</a:t>
            </a:r>
            <a:endParaRPr lang="en-GB" sz="1400" dirty="0"/>
          </a:p>
        </p:txBody>
      </p:sp>
      <p:sp>
        <p:nvSpPr>
          <p:cNvPr id="7" name="Textfeld 6"/>
          <p:cNvSpPr txBox="1"/>
          <p:nvPr/>
        </p:nvSpPr>
        <p:spPr>
          <a:xfrm>
            <a:off x="6572264" y="2621230"/>
            <a:ext cx="2176449" cy="2031325"/>
          </a:xfrm>
          <a:prstGeom prst="rect">
            <a:avLst/>
          </a:prstGeom>
          <a:noFill/>
        </p:spPr>
        <p:txBody>
          <a:bodyPr wrap="square" rtlCol="0">
            <a:spAutoFit/>
          </a:bodyPr>
          <a:lstStyle/>
          <a:p>
            <a:r>
              <a:rPr lang="de-AT" sz="1400" dirty="0" err="1" smtClean="0"/>
              <a:t>Modelli</a:t>
            </a:r>
            <a:r>
              <a:rPr lang="de-AT" sz="1400" dirty="0" smtClean="0"/>
              <a:t> di </a:t>
            </a:r>
            <a:r>
              <a:rPr lang="de-AT" sz="1400" dirty="0" err="1" smtClean="0"/>
              <a:t>rischio</a:t>
            </a:r>
            <a:r>
              <a:rPr lang="de-AT" sz="1400" dirty="0" smtClean="0"/>
              <a:t> e </a:t>
            </a:r>
            <a:r>
              <a:rPr lang="de-AT" sz="1400" dirty="0" err="1" smtClean="0"/>
              <a:t>rendimento</a:t>
            </a:r>
            <a:r>
              <a:rPr lang="de-AT" sz="1400" dirty="0" smtClean="0"/>
              <a:t> </a:t>
            </a:r>
            <a:r>
              <a:rPr lang="de-AT" sz="1400" dirty="0" err="1" smtClean="0"/>
              <a:t>basato</a:t>
            </a:r>
            <a:r>
              <a:rPr lang="de-AT" sz="1400" dirty="0" smtClean="0"/>
              <a:t> </a:t>
            </a:r>
            <a:r>
              <a:rPr lang="de-AT" sz="1400" dirty="0" err="1" smtClean="0"/>
              <a:t>su</a:t>
            </a:r>
            <a:r>
              <a:rPr lang="de-AT" sz="1400" dirty="0" smtClean="0"/>
              <a:t> </a:t>
            </a:r>
            <a:r>
              <a:rPr lang="de-AT" sz="1400" dirty="0" err="1" smtClean="0"/>
              <a:t>mercati</a:t>
            </a:r>
            <a:r>
              <a:rPr lang="de-AT" sz="1400" dirty="0" smtClean="0"/>
              <a:t> </a:t>
            </a:r>
            <a:r>
              <a:rPr lang="de-AT" sz="1400" dirty="0" err="1" smtClean="0"/>
              <a:t>attuali</a:t>
            </a:r>
            <a:endParaRPr lang="de-AT" sz="1400" dirty="0" smtClean="0"/>
          </a:p>
          <a:p>
            <a:endParaRPr lang="en-GB" sz="1400" dirty="0" smtClean="0"/>
          </a:p>
          <a:p>
            <a:r>
              <a:rPr lang="de-AT" sz="1400" dirty="0" err="1" smtClean="0"/>
              <a:t>Stime</a:t>
            </a:r>
            <a:r>
              <a:rPr lang="de-AT" sz="1400" dirty="0" smtClean="0"/>
              <a:t> </a:t>
            </a:r>
            <a:r>
              <a:rPr lang="de-AT" sz="1400" dirty="0" err="1" smtClean="0"/>
              <a:t>fondamentali</a:t>
            </a:r>
            <a:r>
              <a:rPr lang="de-AT" sz="1400" dirty="0" smtClean="0"/>
              <a:t> quantitative e qualitative</a:t>
            </a:r>
          </a:p>
          <a:p>
            <a:endParaRPr lang="de-AT" sz="1400" dirty="0" smtClean="0"/>
          </a:p>
          <a:p>
            <a:r>
              <a:rPr lang="de-AT" sz="1400" dirty="0" err="1" smtClean="0"/>
              <a:t>Punti</a:t>
            </a:r>
            <a:r>
              <a:rPr lang="de-AT" sz="1400" dirty="0" smtClean="0"/>
              <a:t> di </a:t>
            </a:r>
            <a:r>
              <a:rPr lang="de-AT" sz="1400" dirty="0" err="1" smtClean="0"/>
              <a:t>vista</a:t>
            </a:r>
            <a:r>
              <a:rPr lang="de-AT" sz="1400" dirty="0" smtClean="0"/>
              <a:t> </a:t>
            </a:r>
            <a:r>
              <a:rPr lang="de-AT" sz="1400" dirty="0" err="1" smtClean="0"/>
              <a:t>discrezionali</a:t>
            </a:r>
            <a:r>
              <a:rPr lang="de-AT" sz="1400" dirty="0" smtClean="0"/>
              <a:t> sul </a:t>
            </a:r>
            <a:r>
              <a:rPr lang="de-AT" sz="1400" dirty="0" err="1" smtClean="0"/>
              <a:t>mercato</a:t>
            </a:r>
            <a:endParaRPr lang="de-AT" sz="1400" dirty="0" smtClean="0"/>
          </a:p>
        </p:txBody>
      </p:sp>
      <p:sp>
        <p:nvSpPr>
          <p:cNvPr id="8" name="Rechteck 7"/>
          <p:cNvSpPr/>
          <p:nvPr/>
        </p:nvSpPr>
        <p:spPr>
          <a:xfrm>
            <a:off x="1619672" y="1425834"/>
            <a:ext cx="4381088" cy="78581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smtClean="0">
                <a:solidFill>
                  <a:schemeClr val="tx1"/>
                </a:solidFill>
              </a:rPr>
              <a:t>Obiettivo</a:t>
            </a:r>
            <a:r>
              <a:rPr lang="en-GB" sz="1600" dirty="0" smtClean="0">
                <a:solidFill>
                  <a:schemeClr val="tx1"/>
                </a:solidFill>
              </a:rPr>
              <a:t> di </a:t>
            </a:r>
            <a:r>
              <a:rPr lang="en-GB" sz="1600" dirty="0" err="1" smtClean="0">
                <a:solidFill>
                  <a:schemeClr val="tx1"/>
                </a:solidFill>
              </a:rPr>
              <a:t>rischio</a:t>
            </a:r>
            <a:r>
              <a:rPr lang="en-GB" sz="1600" dirty="0" smtClean="0">
                <a:solidFill>
                  <a:schemeClr val="tx1"/>
                </a:solidFill>
              </a:rPr>
              <a:t> a </a:t>
            </a:r>
            <a:r>
              <a:rPr lang="en-GB" sz="1600" dirty="0" err="1" smtClean="0">
                <a:solidFill>
                  <a:schemeClr val="tx1"/>
                </a:solidFill>
              </a:rPr>
              <a:t>lungo</a:t>
            </a:r>
            <a:r>
              <a:rPr lang="en-GB" sz="1600" dirty="0" smtClean="0">
                <a:solidFill>
                  <a:schemeClr val="tx1"/>
                </a:solidFill>
              </a:rPr>
              <a:t> </a:t>
            </a:r>
            <a:r>
              <a:rPr lang="en-GB" sz="1600" dirty="0" err="1" smtClean="0">
                <a:solidFill>
                  <a:schemeClr val="tx1"/>
                </a:solidFill>
              </a:rPr>
              <a:t>termine</a:t>
            </a:r>
            <a:r>
              <a:rPr lang="en-GB" sz="1600" dirty="0" smtClean="0">
                <a:solidFill>
                  <a:schemeClr val="tx1"/>
                </a:solidFill>
              </a:rPr>
              <a:t> con </a:t>
            </a:r>
            <a:r>
              <a:rPr lang="en-GB" sz="1600" dirty="0" err="1" smtClean="0">
                <a:solidFill>
                  <a:schemeClr val="tx1"/>
                </a:solidFill>
              </a:rPr>
              <a:t>struttura</a:t>
            </a:r>
            <a:r>
              <a:rPr lang="en-GB" sz="1600" dirty="0" smtClean="0">
                <a:solidFill>
                  <a:schemeClr val="tx1"/>
                </a:solidFill>
              </a:rPr>
              <a:t> base risk parity</a:t>
            </a:r>
            <a:endParaRPr lang="en-GB" sz="1600" dirty="0">
              <a:solidFill>
                <a:schemeClr val="tx1"/>
              </a:solidFill>
            </a:endParaRPr>
          </a:p>
        </p:txBody>
      </p:sp>
      <p:sp>
        <p:nvSpPr>
          <p:cNvPr id="9" name="Pfeil nach unten 8"/>
          <p:cNvSpPr/>
          <p:nvPr/>
        </p:nvSpPr>
        <p:spPr>
          <a:xfrm>
            <a:off x="3500430" y="2370388"/>
            <a:ext cx="500066" cy="285752"/>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Abgerundetes Rechteck 9"/>
          <p:cNvSpPr/>
          <p:nvPr/>
        </p:nvSpPr>
        <p:spPr>
          <a:xfrm>
            <a:off x="1619672" y="2727578"/>
            <a:ext cx="4381088" cy="71438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buFont typeface="+mj-lt"/>
              <a:buAutoNum type="romanUcPeriod"/>
            </a:pPr>
            <a:r>
              <a:rPr lang="de-AT" sz="1600" dirty="0" err="1" smtClean="0">
                <a:solidFill>
                  <a:schemeClr val="tx1"/>
                </a:solidFill>
              </a:rPr>
              <a:t>Gestione</a:t>
            </a:r>
            <a:r>
              <a:rPr lang="de-AT" sz="1600" dirty="0" smtClean="0">
                <a:solidFill>
                  <a:schemeClr val="tx1"/>
                </a:solidFill>
              </a:rPr>
              <a:t> del </a:t>
            </a:r>
            <a:r>
              <a:rPr lang="de-AT" sz="1600" dirty="0" err="1" smtClean="0">
                <a:solidFill>
                  <a:schemeClr val="tx1"/>
                </a:solidFill>
              </a:rPr>
              <a:t>rischio</a:t>
            </a:r>
            <a:r>
              <a:rPr lang="de-AT" sz="1600" dirty="0" smtClean="0">
                <a:solidFill>
                  <a:schemeClr val="tx1"/>
                </a:solidFill>
              </a:rPr>
              <a:t> </a:t>
            </a:r>
            <a:r>
              <a:rPr lang="de-AT" sz="1600" dirty="0" err="1" smtClean="0">
                <a:solidFill>
                  <a:schemeClr val="tx1"/>
                </a:solidFill>
              </a:rPr>
              <a:t>complessivo</a:t>
            </a:r>
            <a:r>
              <a:rPr lang="de-AT" sz="1600" dirty="0" smtClean="0">
                <a:solidFill>
                  <a:schemeClr val="tx1"/>
                </a:solidFill>
              </a:rPr>
              <a:t/>
            </a:r>
            <a:br>
              <a:rPr lang="de-AT" sz="1600" dirty="0" smtClean="0">
                <a:solidFill>
                  <a:schemeClr val="tx1"/>
                </a:solidFill>
              </a:rPr>
            </a:br>
            <a:r>
              <a:rPr lang="de-AT" sz="1600" dirty="0" smtClean="0">
                <a:solidFill>
                  <a:schemeClr val="tx1"/>
                </a:solidFill>
              </a:rPr>
              <a:t>(Top Down)</a:t>
            </a:r>
            <a:endParaRPr lang="de-DE" sz="1600" dirty="0">
              <a:solidFill>
                <a:schemeClr val="tx1"/>
              </a:solidFill>
            </a:endParaRPr>
          </a:p>
        </p:txBody>
      </p:sp>
      <p:sp>
        <p:nvSpPr>
          <p:cNvPr id="11" name="Abgerundetes Rechteck 10"/>
          <p:cNvSpPr/>
          <p:nvPr/>
        </p:nvSpPr>
        <p:spPr>
          <a:xfrm>
            <a:off x="1619672" y="3513396"/>
            <a:ext cx="4381088" cy="71438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buFont typeface="+mj-lt"/>
              <a:buAutoNum type="romanUcPeriod" startAt="2"/>
            </a:pPr>
            <a:r>
              <a:rPr lang="en-GB" sz="1600" dirty="0" err="1" smtClean="0">
                <a:solidFill>
                  <a:schemeClr val="tx1"/>
                </a:solidFill>
              </a:rPr>
              <a:t>Gestione</a:t>
            </a:r>
            <a:r>
              <a:rPr lang="en-GB" sz="1600" dirty="0" smtClean="0">
                <a:solidFill>
                  <a:schemeClr val="tx1"/>
                </a:solidFill>
              </a:rPr>
              <a:t> </a:t>
            </a:r>
            <a:r>
              <a:rPr lang="en-GB" sz="1600" dirty="0" err="1" smtClean="0">
                <a:solidFill>
                  <a:schemeClr val="tx1"/>
                </a:solidFill>
              </a:rPr>
              <a:t>attiva</a:t>
            </a:r>
            <a:r>
              <a:rPr lang="en-GB" sz="1600" dirty="0" smtClean="0">
                <a:solidFill>
                  <a:schemeClr val="tx1"/>
                </a:solidFill>
              </a:rPr>
              <a:t> </a:t>
            </a:r>
            <a:r>
              <a:rPr lang="en-GB" sz="1600" dirty="0" err="1" smtClean="0">
                <a:solidFill>
                  <a:schemeClr val="tx1"/>
                </a:solidFill>
              </a:rPr>
              <a:t>della</a:t>
            </a:r>
            <a:r>
              <a:rPr lang="en-GB" sz="1600" dirty="0" smtClean="0">
                <a:solidFill>
                  <a:schemeClr val="tx1"/>
                </a:solidFill>
              </a:rPr>
              <a:t> </a:t>
            </a:r>
            <a:r>
              <a:rPr lang="en-GB" sz="1600" dirty="0" err="1" smtClean="0">
                <a:solidFill>
                  <a:schemeClr val="tx1"/>
                </a:solidFill>
              </a:rPr>
              <a:t>relativa</a:t>
            </a:r>
            <a:r>
              <a:rPr lang="en-GB" sz="1600" dirty="0" smtClean="0">
                <a:solidFill>
                  <a:schemeClr val="tx1"/>
                </a:solidFill>
              </a:rPr>
              <a:t> </a:t>
            </a:r>
            <a:r>
              <a:rPr lang="en-GB" sz="1600" dirty="0" err="1" smtClean="0">
                <a:solidFill>
                  <a:schemeClr val="tx1"/>
                </a:solidFill>
              </a:rPr>
              <a:t>contribuzione</a:t>
            </a:r>
            <a:r>
              <a:rPr lang="en-GB" sz="1600" dirty="0" smtClean="0">
                <a:solidFill>
                  <a:schemeClr val="tx1"/>
                </a:solidFill>
              </a:rPr>
              <a:t> </a:t>
            </a:r>
            <a:r>
              <a:rPr lang="en-GB" sz="1600" dirty="0" err="1" smtClean="0">
                <a:solidFill>
                  <a:schemeClr val="tx1"/>
                </a:solidFill>
              </a:rPr>
              <a:t>dei</a:t>
            </a:r>
            <a:r>
              <a:rPr lang="en-GB" sz="1600" dirty="0" smtClean="0">
                <a:solidFill>
                  <a:schemeClr val="tx1"/>
                </a:solidFill>
              </a:rPr>
              <a:t> </a:t>
            </a:r>
            <a:r>
              <a:rPr lang="en-GB" sz="1600" dirty="0" err="1" smtClean="0">
                <a:solidFill>
                  <a:schemeClr val="tx1"/>
                </a:solidFill>
              </a:rPr>
              <a:t>più</a:t>
            </a:r>
            <a:r>
              <a:rPr lang="en-GB" sz="1600" dirty="0" smtClean="0">
                <a:solidFill>
                  <a:schemeClr val="tx1"/>
                </a:solidFill>
              </a:rPr>
              <a:t> </a:t>
            </a:r>
            <a:r>
              <a:rPr lang="en-GB" sz="1600" dirty="0" err="1" smtClean="0">
                <a:solidFill>
                  <a:schemeClr val="tx1"/>
                </a:solidFill>
              </a:rPr>
              <a:t>importanti</a:t>
            </a:r>
            <a:r>
              <a:rPr lang="en-GB" sz="1600" dirty="0" smtClean="0">
                <a:solidFill>
                  <a:schemeClr val="tx1"/>
                </a:solidFill>
              </a:rPr>
              <a:t> </a:t>
            </a:r>
            <a:r>
              <a:rPr lang="en-GB" sz="1600" dirty="0" err="1" smtClean="0">
                <a:solidFill>
                  <a:schemeClr val="tx1"/>
                </a:solidFill>
              </a:rPr>
              <a:t>pilastri</a:t>
            </a:r>
            <a:r>
              <a:rPr lang="en-GB" sz="1600" dirty="0" smtClean="0">
                <a:solidFill>
                  <a:schemeClr val="tx1"/>
                </a:solidFill>
              </a:rPr>
              <a:t> di </a:t>
            </a:r>
            <a:r>
              <a:rPr lang="en-GB" sz="1600" dirty="0" err="1" smtClean="0">
                <a:solidFill>
                  <a:schemeClr val="tx1"/>
                </a:solidFill>
              </a:rPr>
              <a:t>rischio</a:t>
            </a:r>
            <a:endParaRPr lang="en-GB" sz="1600" dirty="0">
              <a:solidFill>
                <a:schemeClr val="tx1"/>
              </a:solidFill>
            </a:endParaRPr>
          </a:p>
        </p:txBody>
      </p:sp>
      <p:sp>
        <p:nvSpPr>
          <p:cNvPr id="12" name="Abgerundetes Rechteck 11"/>
          <p:cNvSpPr/>
          <p:nvPr/>
        </p:nvSpPr>
        <p:spPr>
          <a:xfrm>
            <a:off x="1619672" y="4299214"/>
            <a:ext cx="4381088" cy="71438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buFont typeface="+mj-lt"/>
              <a:buAutoNum type="romanUcPeriod" startAt="3"/>
            </a:pPr>
            <a:r>
              <a:rPr lang="en-GB" sz="1600" dirty="0" err="1" smtClean="0">
                <a:solidFill>
                  <a:schemeClr val="tx1"/>
                </a:solidFill>
              </a:rPr>
              <a:t>Gestione</a:t>
            </a:r>
            <a:r>
              <a:rPr lang="en-GB" sz="1600" dirty="0" smtClean="0">
                <a:solidFill>
                  <a:schemeClr val="tx1"/>
                </a:solidFill>
              </a:rPr>
              <a:t> </a:t>
            </a:r>
            <a:r>
              <a:rPr lang="en-GB" sz="1600" dirty="0" err="1" smtClean="0">
                <a:solidFill>
                  <a:schemeClr val="tx1"/>
                </a:solidFill>
              </a:rPr>
              <a:t>attiva</a:t>
            </a:r>
            <a:r>
              <a:rPr lang="en-GB" sz="1600" dirty="0" smtClean="0">
                <a:solidFill>
                  <a:schemeClr val="tx1"/>
                </a:solidFill>
              </a:rPr>
              <a:t> del </a:t>
            </a:r>
            <a:r>
              <a:rPr lang="en-GB" sz="1600" dirty="0" err="1" smtClean="0">
                <a:solidFill>
                  <a:schemeClr val="tx1"/>
                </a:solidFill>
              </a:rPr>
              <a:t>rischio</a:t>
            </a:r>
            <a:r>
              <a:rPr lang="en-GB" sz="1600" dirty="0" smtClean="0">
                <a:solidFill>
                  <a:schemeClr val="tx1"/>
                </a:solidFill>
              </a:rPr>
              <a:t> </a:t>
            </a:r>
            <a:r>
              <a:rPr lang="en-GB" sz="1600" dirty="0" err="1" smtClean="0">
                <a:solidFill>
                  <a:schemeClr val="tx1"/>
                </a:solidFill>
              </a:rPr>
              <a:t>dentro</a:t>
            </a:r>
            <a:r>
              <a:rPr lang="en-GB" sz="1600" dirty="0" smtClean="0">
                <a:solidFill>
                  <a:schemeClr val="tx1"/>
                </a:solidFill>
              </a:rPr>
              <a:t> </a:t>
            </a:r>
            <a:r>
              <a:rPr lang="en-GB" sz="1600" dirty="0" err="1" smtClean="0">
                <a:solidFill>
                  <a:schemeClr val="tx1"/>
                </a:solidFill>
              </a:rPr>
              <a:t>ogni</a:t>
            </a:r>
            <a:r>
              <a:rPr lang="en-GB" sz="1600" dirty="0" smtClean="0">
                <a:solidFill>
                  <a:schemeClr val="tx1"/>
                </a:solidFill>
              </a:rPr>
              <a:t> </a:t>
            </a:r>
            <a:r>
              <a:rPr lang="en-GB" sz="1600" dirty="0" err="1" smtClean="0">
                <a:solidFill>
                  <a:schemeClr val="tx1"/>
                </a:solidFill>
              </a:rPr>
              <a:t>pilastro</a:t>
            </a:r>
            <a:r>
              <a:rPr lang="en-GB" sz="1600" dirty="0" smtClean="0">
                <a:solidFill>
                  <a:schemeClr val="tx1"/>
                </a:solidFill>
              </a:rPr>
              <a:t> di </a:t>
            </a:r>
            <a:r>
              <a:rPr lang="en-GB" sz="1600" dirty="0" err="1" smtClean="0">
                <a:solidFill>
                  <a:schemeClr val="tx1"/>
                </a:solidFill>
              </a:rPr>
              <a:t>rischio</a:t>
            </a:r>
            <a:endParaRPr lang="en-GB" sz="1600" dirty="0" smtClean="0">
              <a:solidFill>
                <a:schemeClr val="tx1"/>
              </a:solidFill>
            </a:endParaRPr>
          </a:p>
        </p:txBody>
      </p:sp>
      <p:sp>
        <p:nvSpPr>
          <p:cNvPr id="13" name="Textfeld 12"/>
          <p:cNvSpPr txBox="1"/>
          <p:nvPr/>
        </p:nvSpPr>
        <p:spPr>
          <a:xfrm>
            <a:off x="191514" y="1513132"/>
            <a:ext cx="1500166" cy="584775"/>
          </a:xfrm>
          <a:prstGeom prst="rect">
            <a:avLst/>
          </a:prstGeom>
          <a:noFill/>
        </p:spPr>
        <p:txBody>
          <a:bodyPr wrap="square" rtlCol="0">
            <a:spAutoFit/>
          </a:bodyPr>
          <a:lstStyle/>
          <a:p>
            <a:pPr algn="ctr"/>
            <a:r>
              <a:rPr lang="en-GB" sz="1600" dirty="0">
                <a:latin typeface="+mj-lt"/>
              </a:rPr>
              <a:t>R</a:t>
            </a:r>
            <a:r>
              <a:rPr lang="en-GB" sz="1600" dirty="0" smtClean="0">
                <a:latin typeface="+mj-lt"/>
              </a:rPr>
              <a:t>isk parity</a:t>
            </a:r>
          </a:p>
          <a:p>
            <a:pPr algn="ctr"/>
            <a:r>
              <a:rPr lang="en-GB" sz="1600" dirty="0" err="1" smtClean="0">
                <a:latin typeface="+mj-lt"/>
              </a:rPr>
              <a:t>sistematica</a:t>
            </a:r>
            <a:endParaRPr lang="en-GB" sz="1600" dirty="0">
              <a:latin typeface="+mj-lt"/>
            </a:endParaRPr>
          </a:p>
        </p:txBody>
      </p:sp>
      <p:sp>
        <p:nvSpPr>
          <p:cNvPr id="14" name="Textfeld 13"/>
          <p:cNvSpPr txBox="1"/>
          <p:nvPr/>
        </p:nvSpPr>
        <p:spPr>
          <a:xfrm>
            <a:off x="262920" y="3299082"/>
            <a:ext cx="1428760" cy="584775"/>
          </a:xfrm>
          <a:prstGeom prst="rect">
            <a:avLst/>
          </a:prstGeom>
          <a:noFill/>
        </p:spPr>
        <p:txBody>
          <a:bodyPr wrap="square" rtlCol="0">
            <a:spAutoFit/>
          </a:bodyPr>
          <a:lstStyle/>
          <a:p>
            <a:pPr algn="ctr"/>
            <a:r>
              <a:rPr lang="en-GB" sz="1600" dirty="0">
                <a:latin typeface="+mj-lt"/>
              </a:rPr>
              <a:t>R</a:t>
            </a:r>
            <a:r>
              <a:rPr lang="en-GB" sz="1600" dirty="0" smtClean="0">
                <a:latin typeface="+mj-lt"/>
              </a:rPr>
              <a:t>isk parity</a:t>
            </a:r>
          </a:p>
          <a:p>
            <a:pPr algn="ctr"/>
            <a:r>
              <a:rPr lang="en-GB" sz="1600" dirty="0" err="1" smtClean="0">
                <a:latin typeface="+mj-lt"/>
              </a:rPr>
              <a:t>attivo</a:t>
            </a:r>
            <a:endParaRPr lang="en-GB" sz="1600" dirty="0">
              <a:latin typeface="+mj-lt"/>
            </a:endParaRPr>
          </a:p>
        </p:txBody>
      </p:sp>
      <p:sp>
        <p:nvSpPr>
          <p:cNvPr id="15" name="Pfeil nach unten 14"/>
          <p:cNvSpPr/>
          <p:nvPr/>
        </p:nvSpPr>
        <p:spPr>
          <a:xfrm>
            <a:off x="3500430" y="5085032"/>
            <a:ext cx="500066" cy="285752"/>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1619672" y="5442222"/>
            <a:ext cx="4381088" cy="663562"/>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smtClean="0">
                <a:solidFill>
                  <a:schemeClr val="tx1"/>
                </a:solidFill>
              </a:rPr>
              <a:t>Costruzione</a:t>
            </a:r>
            <a:r>
              <a:rPr lang="en-GB" sz="1600" dirty="0" smtClean="0">
                <a:solidFill>
                  <a:schemeClr val="tx1"/>
                </a:solidFill>
              </a:rPr>
              <a:t> portfolio (spot &amp; </a:t>
            </a:r>
            <a:r>
              <a:rPr lang="en-GB" sz="1600" dirty="0" err="1" smtClean="0">
                <a:solidFill>
                  <a:schemeClr val="tx1"/>
                </a:solidFill>
              </a:rPr>
              <a:t>derivati</a:t>
            </a:r>
            <a:r>
              <a:rPr lang="de-AT" sz="1600" dirty="0" smtClean="0">
                <a:solidFill>
                  <a:schemeClr val="tx1"/>
                </a:solidFill>
              </a:rPr>
              <a:t>)</a:t>
            </a:r>
            <a:endParaRPr lang="de-DE" sz="1600" dirty="0">
              <a:solidFill>
                <a:schemeClr val="tx1"/>
              </a:solidFill>
            </a:endParaRPr>
          </a:p>
        </p:txBody>
      </p:sp>
      <p:sp>
        <p:nvSpPr>
          <p:cNvPr id="17" name="Pfeil nach rechts 16"/>
          <p:cNvSpPr/>
          <p:nvPr/>
        </p:nvSpPr>
        <p:spPr>
          <a:xfrm rot="10800000">
            <a:off x="6072198" y="1656008"/>
            <a:ext cx="500066" cy="428628"/>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77202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Active</a:t>
            </a:r>
            <a:r>
              <a:rPr lang="de-AT" dirty="0" smtClean="0"/>
              <a:t> </a:t>
            </a:r>
            <a:r>
              <a:rPr lang="de-AT" dirty="0" err="1" smtClean="0"/>
              <a:t>Risk</a:t>
            </a:r>
            <a:r>
              <a:rPr lang="de-AT" dirty="0" smtClean="0"/>
              <a:t> </a:t>
            </a:r>
            <a:r>
              <a:rPr lang="de-AT" dirty="0" err="1" smtClean="0"/>
              <a:t>Allocation</a:t>
            </a:r>
            <a:r>
              <a:rPr lang="de-AT" dirty="0" smtClean="0"/>
              <a:t> – </a:t>
            </a:r>
            <a:r>
              <a:rPr lang="de-AT" dirty="0" err="1" smtClean="0"/>
              <a:t>Livello</a:t>
            </a:r>
            <a:r>
              <a:rPr lang="de-AT" dirty="0" smtClean="0"/>
              <a:t> 1 e 2</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16</a:t>
            </a:fld>
            <a:endParaRPr lang="de-DE" dirty="0"/>
          </a:p>
        </p:txBody>
      </p:sp>
      <p:sp>
        <p:nvSpPr>
          <p:cNvPr id="5" name="Textplatzhalter 4"/>
          <p:cNvSpPr>
            <a:spLocks noGrp="1"/>
          </p:cNvSpPr>
          <p:nvPr>
            <p:ph type="body" sz="quarter" idx="13"/>
          </p:nvPr>
        </p:nvSpPr>
        <p:spPr/>
        <p:txBody>
          <a:bodyPr/>
          <a:lstStyle/>
          <a:p>
            <a:r>
              <a:rPr lang="en-US" dirty="0" err="1" smtClean="0"/>
              <a:t>Fonte</a:t>
            </a:r>
            <a:r>
              <a:rPr lang="en-US" dirty="0"/>
              <a:t>: </a:t>
            </a:r>
            <a:r>
              <a:rPr lang="en-US" dirty="0" err="1"/>
              <a:t>Raiffeisen</a:t>
            </a:r>
            <a:r>
              <a:rPr lang="en-US" dirty="0"/>
              <a:t> KAG, </a:t>
            </a:r>
            <a:r>
              <a:rPr lang="en-US" dirty="0" err="1" smtClean="0"/>
              <a:t>Contribuzione</a:t>
            </a:r>
            <a:r>
              <a:rPr lang="en-US" dirty="0" smtClean="0"/>
              <a:t> </a:t>
            </a:r>
            <a:r>
              <a:rPr lang="en-US" dirty="0" err="1" smtClean="0"/>
              <a:t>volatilià</a:t>
            </a:r>
            <a:r>
              <a:rPr lang="en-US" dirty="0" smtClean="0"/>
              <a:t> di </a:t>
            </a:r>
            <a:r>
              <a:rPr lang="en-US" dirty="0" err="1" smtClean="0"/>
              <a:t>obiettivo</a:t>
            </a:r>
            <a:r>
              <a:rPr lang="en-US" dirty="0" smtClean="0"/>
              <a:t> </a:t>
            </a:r>
            <a:r>
              <a:rPr lang="en-US" dirty="0" err="1" smtClean="0"/>
              <a:t>basata</a:t>
            </a:r>
            <a:r>
              <a:rPr lang="en-US" dirty="0" smtClean="0"/>
              <a:t> </a:t>
            </a:r>
            <a:r>
              <a:rPr lang="en-US" dirty="0" err="1" smtClean="0"/>
              <a:t>su</a:t>
            </a:r>
            <a:r>
              <a:rPr lang="en-US" dirty="0" smtClean="0"/>
              <a:t> </a:t>
            </a:r>
            <a:r>
              <a:rPr lang="en-US" dirty="0" err="1" smtClean="0"/>
              <a:t>aspettative</a:t>
            </a:r>
            <a:r>
              <a:rPr lang="en-US" dirty="0" smtClean="0"/>
              <a:t> di </a:t>
            </a:r>
            <a:r>
              <a:rPr lang="en-US" dirty="0" err="1" smtClean="0"/>
              <a:t>rischio</a:t>
            </a:r>
            <a:r>
              <a:rPr lang="en-US" dirty="0" smtClean="0"/>
              <a:t> per </a:t>
            </a:r>
            <a:r>
              <a:rPr lang="en-US" dirty="0" err="1" smtClean="0"/>
              <a:t>il</a:t>
            </a:r>
            <a:r>
              <a:rPr lang="en-US" dirty="0" smtClean="0"/>
              <a:t> </a:t>
            </a:r>
            <a:r>
              <a:rPr lang="en-US" dirty="0" err="1" smtClean="0"/>
              <a:t>lungo</a:t>
            </a:r>
            <a:r>
              <a:rPr lang="en-US" dirty="0" smtClean="0"/>
              <a:t> </a:t>
            </a:r>
            <a:r>
              <a:rPr lang="en-US" dirty="0" err="1" smtClean="0"/>
              <a:t>periodo</a:t>
            </a:r>
            <a:r>
              <a:rPr lang="en-US" dirty="0" smtClean="0"/>
              <a:t>, </a:t>
            </a:r>
            <a:r>
              <a:rPr lang="en-US" dirty="0" err="1" smtClean="0"/>
              <a:t>Febbraio</a:t>
            </a:r>
            <a:r>
              <a:rPr lang="en-US" dirty="0" smtClean="0"/>
              <a:t> 2014</a:t>
            </a:r>
            <a:endParaRPr lang="de-AT" dirty="0"/>
          </a:p>
        </p:txBody>
      </p:sp>
      <p:sp>
        <p:nvSpPr>
          <p:cNvPr id="6" name="Inhaltsplatzhalter 1"/>
          <p:cNvSpPr>
            <a:spLocks noGrp="1"/>
          </p:cNvSpPr>
          <p:nvPr>
            <p:ph sz="half" idx="1"/>
          </p:nvPr>
        </p:nvSpPr>
        <p:spPr>
          <a:xfrm>
            <a:off x="4788024" y="1341438"/>
            <a:ext cx="3938396" cy="4680000"/>
          </a:xfrm>
        </p:spPr>
        <p:txBody>
          <a:bodyPr/>
          <a:lstStyle/>
          <a:p>
            <a:endParaRPr lang="en-US" dirty="0" smtClean="0"/>
          </a:p>
          <a:p>
            <a:r>
              <a:rPr lang="en-US" dirty="0" err="1" smtClean="0"/>
              <a:t>Spostamento</a:t>
            </a:r>
            <a:r>
              <a:rPr lang="en-US" dirty="0" smtClean="0"/>
              <a:t> dal </a:t>
            </a:r>
            <a:r>
              <a:rPr lang="en-US" dirty="0" err="1" smtClean="0"/>
              <a:t>rischio</a:t>
            </a:r>
            <a:r>
              <a:rPr lang="en-US" dirty="0" smtClean="0"/>
              <a:t> </a:t>
            </a:r>
            <a:r>
              <a:rPr lang="en-US" dirty="0" err="1" smtClean="0"/>
              <a:t>azionario</a:t>
            </a:r>
            <a:r>
              <a:rPr lang="en-US" dirty="0" smtClean="0"/>
              <a:t> al </a:t>
            </a:r>
            <a:r>
              <a:rPr lang="en-US" dirty="0" err="1" smtClean="0"/>
              <a:t>rischio</a:t>
            </a:r>
            <a:r>
              <a:rPr lang="en-US" dirty="0" smtClean="0"/>
              <a:t> spread e al </a:t>
            </a:r>
            <a:r>
              <a:rPr lang="en-US" dirty="0" err="1" smtClean="0"/>
              <a:t>rischio</a:t>
            </a:r>
            <a:r>
              <a:rPr lang="en-US" dirty="0" smtClean="0"/>
              <a:t> </a:t>
            </a:r>
            <a:r>
              <a:rPr lang="en-US" dirty="0" err="1" smtClean="0"/>
              <a:t>reale</a:t>
            </a:r>
            <a:endParaRPr lang="en-US" dirty="0" smtClean="0"/>
          </a:p>
          <a:p>
            <a:pPr lvl="1"/>
            <a:r>
              <a:rPr lang="en-US" sz="1400" dirty="0" err="1" smtClean="0"/>
              <a:t>Valutazioni</a:t>
            </a:r>
            <a:r>
              <a:rPr lang="en-US" sz="1400" dirty="0" smtClean="0"/>
              <a:t> </a:t>
            </a:r>
            <a:r>
              <a:rPr lang="en-US" sz="1400" dirty="0" err="1" smtClean="0"/>
              <a:t>azionarie</a:t>
            </a:r>
            <a:r>
              <a:rPr lang="en-US" sz="1400" dirty="0" smtClean="0"/>
              <a:t> </a:t>
            </a:r>
            <a:r>
              <a:rPr lang="en-US" sz="1400" dirty="0" err="1" smtClean="0"/>
              <a:t>sono</a:t>
            </a:r>
            <a:r>
              <a:rPr lang="en-US" sz="1400" dirty="0" smtClean="0"/>
              <a:t> </a:t>
            </a:r>
            <a:r>
              <a:rPr lang="en-US" sz="1400" dirty="0" err="1" smtClean="0"/>
              <a:t>saltite</a:t>
            </a:r>
            <a:endParaRPr lang="en-US" sz="1400" dirty="0" smtClean="0"/>
          </a:p>
          <a:p>
            <a:pPr lvl="1"/>
            <a:r>
              <a:rPr lang="en-US" sz="1400" dirty="0" smtClean="0"/>
              <a:t>Determinate </a:t>
            </a:r>
            <a:r>
              <a:rPr lang="en-US" sz="1400" dirty="0" err="1" smtClean="0"/>
              <a:t>valute</a:t>
            </a:r>
            <a:r>
              <a:rPr lang="en-US" sz="1400" dirty="0" smtClean="0"/>
              <a:t> EM </a:t>
            </a:r>
            <a:r>
              <a:rPr lang="en-US" sz="1400" dirty="0" err="1" smtClean="0"/>
              <a:t>attrative</a:t>
            </a:r>
            <a:endParaRPr lang="en-US" sz="1400" dirty="0" smtClean="0"/>
          </a:p>
          <a:p>
            <a:pPr lvl="1"/>
            <a:r>
              <a:rPr lang="en-US" sz="1400" dirty="0" err="1" smtClean="0"/>
              <a:t>Incremento</a:t>
            </a:r>
            <a:r>
              <a:rPr lang="en-US" sz="1400" dirty="0" smtClean="0"/>
              <a:t> </a:t>
            </a:r>
            <a:r>
              <a:rPr lang="en-US" sz="1400" dirty="0" err="1" smtClean="0"/>
              <a:t>nella</a:t>
            </a:r>
            <a:r>
              <a:rPr lang="en-US" sz="1400" dirty="0" smtClean="0"/>
              <a:t> </a:t>
            </a:r>
            <a:r>
              <a:rPr lang="en-US" sz="1400" dirty="0" err="1" smtClean="0"/>
              <a:t>contribuzione</a:t>
            </a:r>
            <a:r>
              <a:rPr lang="en-US" sz="1400" dirty="0" smtClean="0"/>
              <a:t> di </a:t>
            </a:r>
            <a:r>
              <a:rPr lang="en-US" sz="1400" dirty="0" err="1" smtClean="0"/>
              <a:t>rischio</a:t>
            </a:r>
            <a:r>
              <a:rPr lang="en-US" sz="1400" dirty="0" smtClean="0"/>
              <a:t> </a:t>
            </a:r>
            <a:r>
              <a:rPr lang="en-US" sz="1400" dirty="0" err="1" smtClean="0"/>
              <a:t>reale</a:t>
            </a:r>
            <a:r>
              <a:rPr lang="en-US" sz="1400" dirty="0" smtClean="0"/>
              <a:t> per via del basso </a:t>
            </a:r>
            <a:r>
              <a:rPr lang="en-US" sz="1400" dirty="0" err="1" smtClean="0"/>
              <a:t>costo</a:t>
            </a:r>
            <a:r>
              <a:rPr lang="en-US" sz="1400" dirty="0" smtClean="0"/>
              <a:t> </a:t>
            </a:r>
            <a:r>
              <a:rPr lang="en-US" sz="1400" dirty="0" err="1" smtClean="0"/>
              <a:t>della</a:t>
            </a:r>
            <a:r>
              <a:rPr lang="en-US" sz="1400" dirty="0" smtClean="0"/>
              <a:t> </a:t>
            </a:r>
            <a:r>
              <a:rPr lang="en-US" sz="1400" dirty="0" err="1" smtClean="0"/>
              <a:t>protezione</a:t>
            </a:r>
            <a:r>
              <a:rPr lang="en-US" sz="1400" dirty="0" smtClean="0"/>
              <a:t> </a:t>
            </a:r>
            <a:r>
              <a:rPr lang="en-US" sz="1400" dirty="0" err="1" smtClean="0"/>
              <a:t>dell’inflazione</a:t>
            </a:r>
            <a:r>
              <a:rPr lang="en-US" sz="1400" dirty="0" smtClean="0"/>
              <a:t> (</a:t>
            </a:r>
            <a:r>
              <a:rPr lang="en-US" sz="1400" dirty="0" err="1" smtClean="0"/>
              <a:t>es</a:t>
            </a:r>
            <a:r>
              <a:rPr lang="en-US" sz="1400" dirty="0" smtClean="0"/>
              <a:t>. Germania  5 </a:t>
            </a:r>
            <a:r>
              <a:rPr lang="en-US" sz="1400" dirty="0" err="1" smtClean="0"/>
              <a:t>anni</a:t>
            </a:r>
            <a:r>
              <a:rPr lang="en-US" sz="1400" dirty="0" smtClean="0"/>
              <a:t> </a:t>
            </a:r>
            <a:r>
              <a:rPr lang="en-US" sz="1400" dirty="0" err="1" smtClean="0"/>
              <a:t>tasso</a:t>
            </a:r>
            <a:r>
              <a:rPr lang="en-US" sz="1400" dirty="0" smtClean="0"/>
              <a:t> di </a:t>
            </a:r>
            <a:r>
              <a:rPr lang="en-US" sz="1400" dirty="0" err="1" smtClean="0"/>
              <a:t>inflazione</a:t>
            </a:r>
            <a:r>
              <a:rPr lang="en-US" sz="1400" dirty="0" smtClean="0"/>
              <a:t> breakeven&lt;1%)</a:t>
            </a:r>
          </a:p>
          <a:p>
            <a:pPr lvl="1"/>
            <a:endParaRPr lang="en-US" dirty="0" smtClean="0"/>
          </a:p>
          <a:p>
            <a:pPr marL="180975" lvl="1">
              <a:spcBef>
                <a:spcPts val="600"/>
              </a:spcBef>
              <a:buClrTx/>
            </a:pPr>
            <a:r>
              <a:rPr lang="en-US" dirty="0" err="1" smtClean="0">
                <a:solidFill>
                  <a:srgbClr val="FF0000"/>
                </a:solidFill>
              </a:rPr>
              <a:t>Leggero</a:t>
            </a:r>
            <a:r>
              <a:rPr lang="en-US" dirty="0" smtClean="0">
                <a:solidFill>
                  <a:srgbClr val="FF0000"/>
                </a:solidFill>
              </a:rPr>
              <a:t> </a:t>
            </a:r>
            <a:r>
              <a:rPr lang="en-US" dirty="0" err="1" smtClean="0">
                <a:solidFill>
                  <a:srgbClr val="FF0000"/>
                </a:solidFill>
              </a:rPr>
              <a:t>incremento</a:t>
            </a:r>
            <a:r>
              <a:rPr lang="en-US" dirty="0">
                <a:solidFill>
                  <a:srgbClr val="FF0000"/>
                </a:solidFill>
              </a:rPr>
              <a:t> </a:t>
            </a:r>
            <a:r>
              <a:rPr lang="en-US" dirty="0" smtClean="0">
                <a:solidFill>
                  <a:srgbClr val="FF0000"/>
                </a:solidFill>
              </a:rPr>
              <a:t>del </a:t>
            </a:r>
            <a:r>
              <a:rPr lang="en-US" dirty="0" err="1" smtClean="0">
                <a:solidFill>
                  <a:srgbClr val="FF0000"/>
                </a:solidFill>
              </a:rPr>
              <a:t>rischio</a:t>
            </a:r>
            <a:r>
              <a:rPr lang="en-US" dirty="0" smtClean="0">
                <a:solidFill>
                  <a:srgbClr val="FF0000"/>
                </a:solidFill>
              </a:rPr>
              <a:t> </a:t>
            </a:r>
            <a:r>
              <a:rPr lang="en-US" dirty="0" err="1" smtClean="0">
                <a:solidFill>
                  <a:srgbClr val="FF0000"/>
                </a:solidFill>
              </a:rPr>
              <a:t>complessivo</a:t>
            </a:r>
            <a:r>
              <a:rPr lang="en-US" dirty="0" smtClean="0">
                <a:solidFill>
                  <a:srgbClr val="FF0000"/>
                </a:solidFill>
              </a:rPr>
              <a:t> </a:t>
            </a:r>
            <a:r>
              <a:rPr lang="en-US" dirty="0" err="1" smtClean="0">
                <a:solidFill>
                  <a:srgbClr val="FF0000"/>
                </a:solidFill>
              </a:rPr>
              <a:t>dovuto</a:t>
            </a:r>
            <a:r>
              <a:rPr lang="en-US" dirty="0" smtClean="0">
                <a:solidFill>
                  <a:srgbClr val="FF0000"/>
                </a:solidFill>
              </a:rPr>
              <a:t> ad aggiornamenti </a:t>
            </a:r>
            <a:r>
              <a:rPr lang="en-US" dirty="0" err="1" smtClean="0">
                <a:solidFill>
                  <a:srgbClr val="FF0000"/>
                </a:solidFill>
              </a:rPr>
              <a:t>nella</a:t>
            </a:r>
            <a:r>
              <a:rPr lang="en-US" dirty="0" smtClean="0">
                <a:solidFill>
                  <a:srgbClr val="FF0000"/>
                </a:solidFill>
              </a:rPr>
              <a:t> </a:t>
            </a:r>
            <a:r>
              <a:rPr lang="en-US" dirty="0" err="1" smtClean="0">
                <a:solidFill>
                  <a:srgbClr val="FF0000"/>
                </a:solidFill>
              </a:rPr>
              <a:t>matrice</a:t>
            </a:r>
            <a:r>
              <a:rPr lang="en-US" dirty="0" smtClean="0">
                <a:solidFill>
                  <a:srgbClr val="FF0000"/>
                </a:solidFill>
              </a:rPr>
              <a:t> di </a:t>
            </a:r>
            <a:r>
              <a:rPr lang="en-US" dirty="0" err="1" smtClean="0">
                <a:solidFill>
                  <a:srgbClr val="FF0000"/>
                </a:solidFill>
              </a:rPr>
              <a:t>correlazione</a:t>
            </a:r>
            <a:r>
              <a:rPr lang="en-US" dirty="0" smtClean="0">
                <a:solidFill>
                  <a:srgbClr val="FF0000"/>
                </a:solidFill>
              </a:rPr>
              <a:t> e </a:t>
            </a:r>
            <a:r>
              <a:rPr lang="en-US" dirty="0" err="1" smtClean="0">
                <a:solidFill>
                  <a:srgbClr val="FF0000"/>
                </a:solidFill>
              </a:rPr>
              <a:t>effetti</a:t>
            </a:r>
            <a:r>
              <a:rPr lang="en-US" dirty="0" smtClean="0">
                <a:solidFill>
                  <a:srgbClr val="FF0000"/>
                </a:solidFill>
              </a:rPr>
              <a:t> di </a:t>
            </a:r>
            <a:r>
              <a:rPr lang="en-US" dirty="0" err="1" smtClean="0">
                <a:solidFill>
                  <a:srgbClr val="FF0000"/>
                </a:solidFill>
              </a:rPr>
              <a:t>correlazione</a:t>
            </a:r>
            <a:r>
              <a:rPr lang="en-US" dirty="0" smtClean="0">
                <a:solidFill>
                  <a:srgbClr val="FF0000"/>
                </a:solidFill>
              </a:rPr>
              <a:t> di </a:t>
            </a:r>
            <a:r>
              <a:rPr lang="en-US" dirty="0" err="1" smtClean="0">
                <a:solidFill>
                  <a:srgbClr val="FF0000"/>
                </a:solidFill>
              </a:rPr>
              <a:t>valute</a:t>
            </a:r>
            <a:r>
              <a:rPr lang="en-US" dirty="0" smtClean="0">
                <a:solidFill>
                  <a:srgbClr val="FF0000"/>
                </a:solidFill>
              </a:rPr>
              <a:t> di </a:t>
            </a:r>
            <a:r>
              <a:rPr lang="en-US" dirty="0" err="1" smtClean="0">
                <a:solidFill>
                  <a:srgbClr val="FF0000"/>
                </a:solidFill>
              </a:rPr>
              <a:t>mercati</a:t>
            </a:r>
            <a:r>
              <a:rPr lang="en-US" dirty="0" smtClean="0">
                <a:solidFill>
                  <a:srgbClr val="FF0000"/>
                </a:solidFill>
              </a:rPr>
              <a:t> </a:t>
            </a:r>
            <a:r>
              <a:rPr lang="en-US" dirty="0" err="1" smtClean="0">
                <a:solidFill>
                  <a:srgbClr val="FF0000"/>
                </a:solidFill>
              </a:rPr>
              <a:t>emergenti</a:t>
            </a:r>
            <a:r>
              <a:rPr lang="en-US" dirty="0" smtClean="0">
                <a:solidFill>
                  <a:srgbClr val="FF0000"/>
                </a:solidFill>
              </a:rPr>
              <a:t> con </a:t>
            </a:r>
            <a:r>
              <a:rPr lang="en-US" dirty="0" err="1" smtClean="0">
                <a:solidFill>
                  <a:srgbClr val="FF0000"/>
                </a:solidFill>
              </a:rPr>
              <a:t>il</a:t>
            </a:r>
            <a:r>
              <a:rPr lang="en-US" dirty="0" smtClean="0">
                <a:solidFill>
                  <a:srgbClr val="FF0000"/>
                </a:solidFill>
              </a:rPr>
              <a:t> </a:t>
            </a:r>
            <a:r>
              <a:rPr lang="en-US" dirty="0" err="1" smtClean="0">
                <a:solidFill>
                  <a:srgbClr val="FF0000"/>
                </a:solidFill>
              </a:rPr>
              <a:t>blocco</a:t>
            </a:r>
            <a:r>
              <a:rPr lang="en-US" dirty="0" smtClean="0">
                <a:solidFill>
                  <a:srgbClr val="FF0000"/>
                </a:solidFill>
              </a:rPr>
              <a:t> </a:t>
            </a:r>
            <a:r>
              <a:rPr lang="en-US" dirty="0" err="1" smtClean="0">
                <a:solidFill>
                  <a:srgbClr val="FF0000"/>
                </a:solidFill>
              </a:rPr>
              <a:t>rischio</a:t>
            </a:r>
            <a:r>
              <a:rPr lang="en-US" dirty="0" smtClean="0">
                <a:solidFill>
                  <a:srgbClr val="FF0000"/>
                </a:solidFill>
              </a:rPr>
              <a:t> </a:t>
            </a:r>
            <a:r>
              <a:rPr lang="en-US" dirty="0" err="1" smtClean="0">
                <a:solidFill>
                  <a:srgbClr val="FF0000"/>
                </a:solidFill>
              </a:rPr>
              <a:t>reale</a:t>
            </a:r>
            <a:endParaRPr lang="en-US" dirty="0" smtClean="0">
              <a:solidFill>
                <a:srgbClr val="FF0000"/>
              </a:solidFill>
            </a:endParaRPr>
          </a:p>
          <a:p>
            <a:pPr marL="180975" lvl="1">
              <a:spcBef>
                <a:spcPts val="600"/>
              </a:spcBef>
              <a:buClrTx/>
            </a:pPr>
            <a:endParaRPr lang="en-US" dirty="0" smtClean="0"/>
          </a:p>
          <a:p>
            <a:endParaRPr lang="en-US" dirty="0" smtClean="0"/>
          </a:p>
          <a:p>
            <a:endParaRPr lang="en-US" dirty="0" smtClean="0"/>
          </a:p>
          <a:p>
            <a:endParaRPr lang="en-US" dirty="0"/>
          </a:p>
        </p:txBody>
      </p:sp>
      <p:sp>
        <p:nvSpPr>
          <p:cNvPr id="7" name="Textfeld 6"/>
          <p:cNvSpPr txBox="1"/>
          <p:nvPr/>
        </p:nvSpPr>
        <p:spPr>
          <a:xfrm>
            <a:off x="395288" y="1341438"/>
            <a:ext cx="4176712" cy="584775"/>
          </a:xfrm>
          <a:prstGeom prst="rect">
            <a:avLst/>
          </a:prstGeom>
          <a:noFill/>
        </p:spPr>
        <p:txBody>
          <a:bodyPr wrap="square" rtlCol="0">
            <a:spAutoFit/>
          </a:bodyPr>
          <a:lstStyle/>
          <a:p>
            <a:r>
              <a:rPr lang="en-GB" sz="1600" dirty="0" err="1" smtClean="0">
                <a:latin typeface="+mj-lt"/>
              </a:rPr>
              <a:t>Volatilità</a:t>
            </a:r>
            <a:r>
              <a:rPr lang="en-GB" sz="1600" dirty="0" smtClean="0">
                <a:latin typeface="+mj-lt"/>
              </a:rPr>
              <a:t> di </a:t>
            </a:r>
            <a:r>
              <a:rPr lang="en-GB" sz="1600" dirty="0" err="1" smtClean="0">
                <a:latin typeface="+mj-lt"/>
              </a:rPr>
              <a:t>obiettivo</a:t>
            </a:r>
            <a:r>
              <a:rPr lang="en-GB" sz="1600" dirty="0" smtClean="0">
                <a:latin typeface="+mj-lt"/>
              </a:rPr>
              <a:t>: 10 % p.a.</a:t>
            </a:r>
          </a:p>
          <a:p>
            <a:r>
              <a:rPr lang="en-GB" sz="1600" dirty="0" err="1" smtClean="0">
                <a:latin typeface="+mj-lt"/>
              </a:rPr>
              <a:t>Volatilità</a:t>
            </a:r>
            <a:r>
              <a:rPr lang="en-GB" sz="1600" dirty="0" smtClean="0">
                <a:latin typeface="+mj-lt"/>
              </a:rPr>
              <a:t> </a:t>
            </a:r>
            <a:r>
              <a:rPr lang="en-GB" sz="1600" dirty="0" err="1" smtClean="0">
                <a:latin typeface="+mj-lt"/>
              </a:rPr>
              <a:t>corrente</a:t>
            </a:r>
            <a:r>
              <a:rPr lang="en-GB" sz="1600" dirty="0" smtClean="0">
                <a:latin typeface="+mj-lt"/>
              </a:rPr>
              <a:t>: 7.6 % p.a.</a:t>
            </a:r>
            <a:endParaRPr lang="en-GB" sz="1600" dirty="0">
              <a:latin typeface="+mj-lt"/>
            </a:endParaRPr>
          </a:p>
        </p:txBody>
      </p:sp>
      <p:graphicFrame>
        <p:nvGraphicFramePr>
          <p:cNvPr id="8" name="Diagramm 7"/>
          <p:cNvGraphicFramePr>
            <a:graphicFrameLocks/>
          </p:cNvGraphicFramePr>
          <p:nvPr>
            <p:extLst>
              <p:ext uri="{D42A27DB-BD31-4B8C-83A1-F6EECF244321}">
                <p14:modId xmlns:p14="http://schemas.microsoft.com/office/powerpoint/2010/main" val="434781606"/>
              </p:ext>
            </p:extLst>
          </p:nvPr>
        </p:nvGraphicFramePr>
        <p:xfrm>
          <a:off x="179512" y="2060848"/>
          <a:ext cx="4608512" cy="39605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1076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Allocazione</a:t>
            </a:r>
            <a:r>
              <a:rPr lang="de-AT" dirty="0" smtClean="0"/>
              <a:t> </a:t>
            </a:r>
            <a:r>
              <a:rPr lang="de-AT" dirty="0" err="1" smtClean="0"/>
              <a:t>strategica</a:t>
            </a:r>
            <a:r>
              <a:rPr lang="de-AT" dirty="0" smtClean="0"/>
              <a:t> di </a:t>
            </a:r>
            <a:r>
              <a:rPr lang="de-AT" dirty="0" err="1" smtClean="0"/>
              <a:t>asset</a:t>
            </a:r>
            <a:r>
              <a:rPr lang="de-AT" dirty="0" smtClean="0"/>
              <a:t> e </a:t>
            </a:r>
            <a:r>
              <a:rPr lang="de-AT" dirty="0" err="1" smtClean="0"/>
              <a:t>rischio</a:t>
            </a:r>
            <a:r>
              <a:rPr lang="de-AT" dirty="0" smtClean="0"/>
              <a:t> *</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17</a:t>
            </a:fld>
            <a:endParaRPr lang="de-DE" dirty="0"/>
          </a:p>
        </p:txBody>
      </p:sp>
      <p:sp>
        <p:nvSpPr>
          <p:cNvPr id="6" name="Textplatzhalter 5"/>
          <p:cNvSpPr txBox="1">
            <a:spLocks/>
          </p:cNvSpPr>
          <p:nvPr/>
        </p:nvSpPr>
        <p:spPr>
          <a:xfrm>
            <a:off x="4572000" y="5085184"/>
            <a:ext cx="4170557" cy="935577"/>
          </a:xfrm>
          <a:prstGeom prst="rect">
            <a:avLst/>
          </a:prstGeom>
        </p:spPr>
        <p:txBody>
          <a:bodyPr vert="horz" lIns="91440" tIns="46800" rIns="91440" bIns="79200" rtlCol="0" anchor="b" anchorCtr="0">
            <a:noAutofit/>
          </a:bodyPr>
          <a:lstStyle>
            <a:lvl1pPr marL="0" indent="0" eaLnBrk="1" hangingPunct="1">
              <a:lnSpc>
                <a:spcPts val="1200"/>
              </a:lnSpc>
              <a:spcBef>
                <a:spcPts val="0"/>
              </a:spcBef>
              <a:buClrTx/>
              <a:buFontTx/>
              <a:buNone/>
              <a:defRPr sz="900" b="0" baseline="0">
                <a:latin typeface="+mn-lt"/>
              </a:defRPr>
            </a:lvl1pPr>
            <a:lvl2pPr marL="447675" indent="-180975" eaLnBrk="1" hangingPunct="1">
              <a:spcBef>
                <a:spcPts val="200"/>
              </a:spcBef>
              <a:buClr>
                <a:srgbClr val="868686"/>
              </a:buClr>
              <a:buFontTx/>
              <a:buNone/>
              <a:defRPr sz="900">
                <a:latin typeface="+mn-lt"/>
              </a:defRPr>
            </a:lvl2pPr>
            <a:lvl3pPr marL="714375" indent="-171450" eaLnBrk="1" hangingPunct="1">
              <a:spcBef>
                <a:spcPts val="150"/>
              </a:spcBef>
              <a:buClr>
                <a:srgbClr val="868686"/>
              </a:buClr>
              <a:buFontTx/>
              <a:buNone/>
              <a:defRPr sz="900">
                <a:latin typeface="+mn-lt"/>
              </a:defRPr>
            </a:lvl3pPr>
            <a:lvl4pPr>
              <a:buFontTx/>
              <a:buNone/>
              <a:defRPr sz="900">
                <a:latin typeface="+mn-lt"/>
              </a:defRPr>
            </a:lvl4pPr>
            <a:lvl5pPr>
              <a:buFontTx/>
              <a:buNone/>
              <a:defRPr sz="900">
                <a:latin typeface="+mn-lt"/>
              </a:defRPr>
            </a:lvl5pPr>
          </a:lstStyle>
          <a:p>
            <a:r>
              <a:rPr lang="en-GB" dirty="0" err="1" smtClean="0"/>
              <a:t>Fonte</a:t>
            </a:r>
            <a:r>
              <a:rPr lang="en-GB" dirty="0" smtClean="0"/>
              <a:t>: </a:t>
            </a:r>
            <a:r>
              <a:rPr lang="en-GB" dirty="0" err="1" smtClean="0"/>
              <a:t>Raiffeisen</a:t>
            </a:r>
            <a:r>
              <a:rPr lang="en-GB" dirty="0" smtClean="0"/>
              <a:t> KAG/FM MAS, </a:t>
            </a:r>
            <a:r>
              <a:rPr lang="en-GB" dirty="0" err="1" smtClean="0"/>
              <a:t>Giugno</a:t>
            </a:r>
            <a:r>
              <a:rPr lang="en-GB" dirty="0" smtClean="0"/>
              <a:t> 2014; </a:t>
            </a:r>
          </a:p>
          <a:p>
            <a:r>
              <a:rPr lang="en-GB" dirty="0" smtClean="0"/>
              <a:t>*</a:t>
            </a:r>
            <a:r>
              <a:rPr lang="en-GB" dirty="0" smtClean="0">
                <a:solidFill>
                  <a:srgbClr val="FF0000"/>
                </a:solidFill>
              </a:rPr>
              <a:t>Sum of expected relative contribution to volatility based on long term estimates for volatilities and correlations; </a:t>
            </a:r>
          </a:p>
          <a:p>
            <a:r>
              <a:rPr lang="en-GB" dirty="0" smtClean="0"/>
              <a:t>**</a:t>
            </a:r>
            <a:r>
              <a:rPr lang="en-GB" dirty="0" err="1" smtClean="0"/>
              <a:t>escluso</a:t>
            </a:r>
            <a:r>
              <a:rPr lang="en-GB" dirty="0" smtClean="0"/>
              <a:t> </a:t>
            </a:r>
            <a:r>
              <a:rPr lang="it-IT" dirty="0" smtClean="0"/>
              <a:t>titoli </a:t>
            </a:r>
            <a:r>
              <a:rPr lang="it-IT" dirty="0"/>
              <a:t>di stato italiani e obbligazioni mercati </a:t>
            </a:r>
            <a:r>
              <a:rPr lang="it-IT" dirty="0" smtClean="0"/>
              <a:t>emergenti</a:t>
            </a:r>
            <a:r>
              <a:rPr lang="en-GB" dirty="0" smtClean="0"/>
              <a:t>; </a:t>
            </a:r>
          </a:p>
          <a:p>
            <a:r>
              <a:rPr lang="en-GB" dirty="0" smtClean="0"/>
              <a:t>***</a:t>
            </a:r>
            <a:r>
              <a:rPr lang="en-GB" dirty="0" err="1" smtClean="0"/>
              <a:t>incluso</a:t>
            </a:r>
            <a:r>
              <a:rPr lang="en-GB" dirty="0" smtClean="0"/>
              <a:t> </a:t>
            </a:r>
            <a:r>
              <a:rPr lang="en-GB" dirty="0" err="1" smtClean="0"/>
              <a:t>titoli</a:t>
            </a:r>
            <a:r>
              <a:rPr lang="en-GB" dirty="0" smtClean="0"/>
              <a:t> di </a:t>
            </a:r>
            <a:r>
              <a:rPr lang="en-GB" dirty="0" err="1" smtClean="0"/>
              <a:t>stato</a:t>
            </a:r>
            <a:r>
              <a:rPr lang="en-GB" dirty="0" smtClean="0"/>
              <a:t> </a:t>
            </a:r>
            <a:r>
              <a:rPr lang="en-GB" dirty="0" err="1" smtClean="0"/>
              <a:t>italiani</a:t>
            </a:r>
            <a:r>
              <a:rPr lang="en-GB" dirty="0" smtClean="0"/>
              <a:t> e </a:t>
            </a:r>
            <a:r>
              <a:rPr lang="en-GB" dirty="0" err="1" smtClean="0"/>
              <a:t>obbligazioni</a:t>
            </a:r>
            <a:r>
              <a:rPr lang="en-GB" dirty="0" smtClean="0"/>
              <a:t> </a:t>
            </a:r>
            <a:r>
              <a:rPr lang="en-GB" dirty="0" err="1" smtClean="0"/>
              <a:t>mercati</a:t>
            </a:r>
            <a:r>
              <a:rPr lang="en-GB" dirty="0" smtClean="0"/>
              <a:t> </a:t>
            </a:r>
            <a:r>
              <a:rPr lang="en-GB" dirty="0" err="1" smtClean="0"/>
              <a:t>emergenti</a:t>
            </a:r>
            <a:endParaRPr lang="en-GB" dirty="0"/>
          </a:p>
        </p:txBody>
      </p:sp>
      <p:graphicFrame>
        <p:nvGraphicFramePr>
          <p:cNvPr id="7" name="Tabelle 6"/>
          <p:cNvGraphicFramePr>
            <a:graphicFrameLocks noGrp="1"/>
          </p:cNvGraphicFramePr>
          <p:nvPr>
            <p:extLst>
              <p:ext uri="{D42A27DB-BD31-4B8C-83A1-F6EECF244321}">
                <p14:modId xmlns:p14="http://schemas.microsoft.com/office/powerpoint/2010/main" val="305817636"/>
              </p:ext>
            </p:extLst>
          </p:nvPr>
        </p:nvGraphicFramePr>
        <p:xfrm>
          <a:off x="372554" y="1331482"/>
          <a:ext cx="4176714" cy="4753336"/>
        </p:xfrm>
        <a:graphic>
          <a:graphicData uri="http://schemas.openxmlformats.org/drawingml/2006/table">
            <a:tbl>
              <a:tblPr firstRow="1" bandRow="1">
                <a:tableStyleId>{5C22544A-7EE6-4342-B048-85BDC9FD1C3A}</a:tableStyleId>
              </a:tblPr>
              <a:tblGrid>
                <a:gridCol w="2880321"/>
                <a:gridCol w="1296393"/>
              </a:tblGrid>
              <a:tr h="363376">
                <a:tc gridSpan="2">
                  <a:txBody>
                    <a:bodyPr/>
                    <a:lstStyle/>
                    <a:p>
                      <a:r>
                        <a:rPr lang="en-GB" sz="1400" b="0" baseline="0" noProof="0" dirty="0" err="1" smtClean="0">
                          <a:solidFill>
                            <a:schemeClr val="tx1"/>
                          </a:solidFill>
                          <a:latin typeface="+mj-lt"/>
                        </a:rPr>
                        <a:t>Allocazione</a:t>
                      </a:r>
                      <a:r>
                        <a:rPr lang="en-GB" sz="1400" b="0" baseline="0" noProof="0" dirty="0" smtClean="0">
                          <a:solidFill>
                            <a:schemeClr val="tx1"/>
                          </a:solidFill>
                          <a:latin typeface="+mj-lt"/>
                        </a:rPr>
                        <a:t> </a:t>
                      </a:r>
                      <a:r>
                        <a:rPr lang="en-GB" sz="1400" b="0" baseline="0" noProof="0" dirty="0" err="1" smtClean="0">
                          <a:solidFill>
                            <a:schemeClr val="tx1"/>
                          </a:solidFill>
                          <a:latin typeface="+mj-lt"/>
                        </a:rPr>
                        <a:t>rischio</a:t>
                      </a:r>
                      <a:r>
                        <a:rPr lang="en-GB" sz="1400" b="0" baseline="0" noProof="0" dirty="0" smtClean="0">
                          <a:solidFill>
                            <a:schemeClr val="tx1"/>
                          </a:solidFill>
                          <a:latin typeface="+mj-lt"/>
                        </a:rPr>
                        <a:t>– Q1 2014</a:t>
                      </a:r>
                      <a:endParaRPr lang="en-GB" sz="1400" b="0" noProof="0" dirty="0">
                        <a:solidFill>
                          <a:schemeClr val="tx1"/>
                        </a:solidFill>
                        <a:latin typeface="+mj-lt"/>
                      </a:endParaRPr>
                    </a:p>
                  </a:txBody>
                  <a:tcPr marL="108000" marR="108000" anchor="ctr">
                    <a:solidFill>
                      <a:schemeClr val="bg1"/>
                    </a:solidFill>
                  </a:tcPr>
                </a:tc>
                <a:tc hMerge="1">
                  <a:txBody>
                    <a:bodyPr/>
                    <a:lstStyle/>
                    <a:p>
                      <a:endParaRPr lang="de-AT" sz="1400" b="0" dirty="0">
                        <a:latin typeface="+mj-lt"/>
                      </a:endParaRPr>
                    </a:p>
                  </a:txBody>
                  <a:tcPr>
                    <a:solidFill>
                      <a:schemeClr val="bg1"/>
                    </a:solidFill>
                  </a:tcPr>
                </a:tc>
              </a:tr>
              <a:tr h="332810">
                <a:tc>
                  <a:txBody>
                    <a:bodyPr/>
                    <a:lstStyle/>
                    <a:p>
                      <a:r>
                        <a:rPr lang="en-GB" sz="1000" noProof="0" dirty="0" smtClean="0">
                          <a:solidFill>
                            <a:schemeClr val="bg1"/>
                          </a:solidFill>
                        </a:rPr>
                        <a:t>Duration </a:t>
                      </a:r>
                      <a:r>
                        <a:rPr lang="en-GB" sz="1000" noProof="0" dirty="0" err="1" smtClean="0">
                          <a:solidFill>
                            <a:schemeClr val="bg1"/>
                          </a:solidFill>
                        </a:rPr>
                        <a:t>Nominale</a:t>
                      </a:r>
                      <a:r>
                        <a:rPr lang="en-GB" sz="1000" noProof="0" dirty="0" smtClean="0">
                          <a:solidFill>
                            <a:schemeClr val="bg1"/>
                          </a:solidFill>
                        </a:rPr>
                        <a:t> (EUR)</a:t>
                      </a:r>
                      <a:endParaRPr lang="en-GB" sz="1000" noProof="0" dirty="0">
                        <a:solidFill>
                          <a:schemeClr val="bg1"/>
                        </a:solidFill>
                      </a:endParaRPr>
                    </a:p>
                  </a:txBody>
                  <a:tcPr marL="108000" marR="108000" anchor="ctr">
                    <a:solidFill>
                      <a:schemeClr val="accent1"/>
                    </a:solidFill>
                  </a:tcPr>
                </a:tc>
                <a:tc>
                  <a:txBody>
                    <a:bodyPr/>
                    <a:lstStyle/>
                    <a:p>
                      <a:pPr algn="r"/>
                      <a:r>
                        <a:rPr lang="en-GB" sz="1000" noProof="0" dirty="0" smtClean="0">
                          <a:solidFill>
                            <a:schemeClr val="bg1"/>
                          </a:solidFill>
                        </a:rPr>
                        <a:t>7 %</a:t>
                      </a:r>
                      <a:endParaRPr lang="en-GB" sz="1000" noProof="0" dirty="0">
                        <a:solidFill>
                          <a:schemeClr val="bg1"/>
                        </a:solidFill>
                      </a:endParaRPr>
                    </a:p>
                  </a:txBody>
                  <a:tcPr marL="108000" marR="108000" anchor="ctr">
                    <a:solidFill>
                      <a:schemeClr val="accent1"/>
                    </a:solidFill>
                  </a:tcPr>
                </a:tc>
              </a:tr>
              <a:tr h="332810">
                <a:tc>
                  <a:txBody>
                    <a:bodyPr/>
                    <a:lstStyle/>
                    <a:p>
                      <a:r>
                        <a:rPr lang="en-GB" sz="1000" noProof="0" dirty="0" smtClean="0">
                          <a:solidFill>
                            <a:schemeClr val="bg1"/>
                          </a:solidFill>
                        </a:rPr>
                        <a:t>Duration </a:t>
                      </a:r>
                      <a:r>
                        <a:rPr lang="en-GB" sz="1000" noProof="0" dirty="0" err="1" smtClean="0">
                          <a:solidFill>
                            <a:schemeClr val="bg1"/>
                          </a:solidFill>
                        </a:rPr>
                        <a:t>Nominale</a:t>
                      </a:r>
                      <a:r>
                        <a:rPr lang="en-GB" sz="1000" noProof="0" dirty="0" smtClean="0">
                          <a:solidFill>
                            <a:schemeClr val="bg1"/>
                          </a:solidFill>
                        </a:rPr>
                        <a:t> (Non-EUR)</a:t>
                      </a:r>
                      <a:endParaRPr lang="en-GB" sz="1000" noProof="0" dirty="0">
                        <a:solidFill>
                          <a:schemeClr val="bg1"/>
                        </a:solidFill>
                      </a:endParaRPr>
                    </a:p>
                  </a:txBody>
                  <a:tcPr marL="108000" marR="108000" anchor="ctr">
                    <a:solidFill>
                      <a:schemeClr val="accent1"/>
                    </a:solidFill>
                  </a:tcPr>
                </a:tc>
                <a:tc>
                  <a:txBody>
                    <a:bodyPr/>
                    <a:lstStyle/>
                    <a:p>
                      <a:pPr algn="r"/>
                      <a:r>
                        <a:rPr lang="en-GB" sz="1000" noProof="0" dirty="0" smtClean="0">
                          <a:solidFill>
                            <a:schemeClr val="bg1"/>
                          </a:solidFill>
                        </a:rPr>
                        <a:t>22 %</a:t>
                      </a:r>
                      <a:endParaRPr lang="en-GB" sz="1000" noProof="0" dirty="0">
                        <a:solidFill>
                          <a:schemeClr val="bg1"/>
                        </a:solidFill>
                      </a:endParaRPr>
                    </a:p>
                  </a:txBody>
                  <a:tcPr marL="108000" marR="108000" anchor="ctr">
                    <a:solidFill>
                      <a:schemeClr val="accent1"/>
                    </a:solidFill>
                  </a:tcPr>
                </a:tc>
              </a:tr>
              <a:tr h="332810">
                <a:tc>
                  <a:txBody>
                    <a:bodyPr/>
                    <a:lstStyle/>
                    <a:p>
                      <a:r>
                        <a:rPr lang="en-GB" sz="1000" baseline="0" noProof="0" dirty="0" err="1" smtClean="0">
                          <a:solidFill>
                            <a:schemeClr val="bg1"/>
                          </a:solidFill>
                        </a:rPr>
                        <a:t>Obbligazioni</a:t>
                      </a:r>
                      <a:r>
                        <a:rPr lang="en-GB" sz="1000" baseline="0" noProof="0" dirty="0" smtClean="0">
                          <a:solidFill>
                            <a:schemeClr val="bg1"/>
                          </a:solidFill>
                        </a:rPr>
                        <a:t> </a:t>
                      </a:r>
                      <a:r>
                        <a:rPr lang="en-GB" sz="1000" baseline="0" noProof="0" dirty="0" err="1" smtClean="0">
                          <a:solidFill>
                            <a:schemeClr val="bg1"/>
                          </a:solidFill>
                        </a:rPr>
                        <a:t>globali</a:t>
                      </a:r>
                      <a:r>
                        <a:rPr lang="en-GB" sz="1000" baseline="0" noProof="0" dirty="0" smtClean="0">
                          <a:solidFill>
                            <a:schemeClr val="bg1"/>
                          </a:solidFill>
                        </a:rPr>
                        <a:t> </a:t>
                      </a:r>
                      <a:r>
                        <a:rPr lang="en-GB" sz="1000" baseline="0" noProof="0" dirty="0" err="1" smtClean="0">
                          <a:solidFill>
                            <a:schemeClr val="bg1"/>
                          </a:solidFill>
                        </a:rPr>
                        <a:t>indicizzate</a:t>
                      </a:r>
                      <a:r>
                        <a:rPr lang="en-GB" sz="1000" baseline="0" noProof="0" dirty="0" smtClean="0">
                          <a:solidFill>
                            <a:schemeClr val="bg1"/>
                          </a:solidFill>
                        </a:rPr>
                        <a:t> </a:t>
                      </a:r>
                      <a:r>
                        <a:rPr lang="en-GB" sz="1000" baseline="0" noProof="0" dirty="0" err="1" smtClean="0">
                          <a:solidFill>
                            <a:schemeClr val="bg1"/>
                          </a:solidFill>
                        </a:rPr>
                        <a:t>all’inflazione</a:t>
                      </a:r>
                      <a:r>
                        <a:rPr lang="en-GB" sz="1000" baseline="0" noProof="0" dirty="0" smtClean="0">
                          <a:solidFill>
                            <a:schemeClr val="bg1"/>
                          </a:solidFill>
                        </a:rPr>
                        <a:t> (duration hedged)</a:t>
                      </a:r>
                      <a:endParaRPr lang="en-GB" sz="1000" noProof="0" dirty="0">
                        <a:solidFill>
                          <a:schemeClr val="bg1"/>
                        </a:solidFill>
                      </a:endParaRPr>
                    </a:p>
                  </a:txBody>
                  <a:tcPr marL="108000" marR="108000" anchor="ctr">
                    <a:solidFill>
                      <a:schemeClr val="accent3"/>
                    </a:solidFill>
                  </a:tcPr>
                </a:tc>
                <a:tc>
                  <a:txBody>
                    <a:bodyPr/>
                    <a:lstStyle/>
                    <a:p>
                      <a:pPr algn="r"/>
                      <a:r>
                        <a:rPr lang="en-GB" sz="1000" noProof="0" dirty="0" smtClean="0">
                          <a:solidFill>
                            <a:schemeClr val="bg1"/>
                          </a:solidFill>
                        </a:rPr>
                        <a:t>7 %</a:t>
                      </a:r>
                      <a:endParaRPr lang="en-GB" sz="1000" noProof="0" dirty="0">
                        <a:solidFill>
                          <a:schemeClr val="bg1"/>
                        </a:solidFill>
                      </a:endParaRPr>
                    </a:p>
                  </a:txBody>
                  <a:tcPr marL="108000" marR="108000" anchor="ctr">
                    <a:solidFill>
                      <a:schemeClr val="accent3"/>
                    </a:solidFill>
                  </a:tcPr>
                </a:tc>
              </a:tr>
              <a:tr h="332810">
                <a:tc>
                  <a:txBody>
                    <a:bodyPr/>
                    <a:lstStyle/>
                    <a:p>
                      <a:r>
                        <a:rPr lang="en-GB" sz="1000" baseline="0" noProof="0" dirty="0" err="1" smtClean="0">
                          <a:solidFill>
                            <a:schemeClr val="bg1"/>
                          </a:solidFill>
                        </a:rPr>
                        <a:t>Azioni</a:t>
                      </a:r>
                      <a:r>
                        <a:rPr lang="en-GB" sz="1000" baseline="0" noProof="0" dirty="0" smtClean="0">
                          <a:solidFill>
                            <a:schemeClr val="bg1"/>
                          </a:solidFill>
                        </a:rPr>
                        <a:t> </a:t>
                      </a:r>
                      <a:r>
                        <a:rPr lang="en-GB" sz="1000" baseline="0" noProof="0" dirty="0" err="1" smtClean="0">
                          <a:solidFill>
                            <a:schemeClr val="bg1"/>
                          </a:solidFill>
                        </a:rPr>
                        <a:t>globali</a:t>
                      </a:r>
                      <a:r>
                        <a:rPr lang="en-GB" sz="1000" baseline="0" noProof="0" dirty="0" smtClean="0">
                          <a:solidFill>
                            <a:schemeClr val="bg1"/>
                          </a:solidFill>
                        </a:rPr>
                        <a:t> </a:t>
                      </a:r>
                      <a:r>
                        <a:rPr lang="en-GB" sz="1000" baseline="0" noProof="0" dirty="0" err="1" smtClean="0">
                          <a:solidFill>
                            <a:schemeClr val="bg1"/>
                          </a:solidFill>
                        </a:rPr>
                        <a:t>sensibili</a:t>
                      </a:r>
                      <a:r>
                        <a:rPr lang="en-GB" sz="1000" baseline="0" noProof="0" dirty="0" smtClean="0">
                          <a:solidFill>
                            <a:schemeClr val="bg1"/>
                          </a:solidFill>
                        </a:rPr>
                        <a:t> </a:t>
                      </a:r>
                      <a:r>
                        <a:rPr lang="en-GB" sz="1000" baseline="0" noProof="0" dirty="0" err="1" smtClean="0">
                          <a:solidFill>
                            <a:schemeClr val="bg1"/>
                          </a:solidFill>
                        </a:rPr>
                        <a:t>all’infalzione</a:t>
                      </a:r>
                      <a:endParaRPr lang="en-GB" sz="1000" noProof="0" dirty="0">
                        <a:solidFill>
                          <a:schemeClr val="bg1"/>
                        </a:solidFill>
                      </a:endParaRPr>
                    </a:p>
                  </a:txBody>
                  <a:tcPr marL="108000" marR="108000" anchor="ctr">
                    <a:solidFill>
                      <a:schemeClr val="accent3"/>
                    </a:solidFill>
                  </a:tcPr>
                </a:tc>
                <a:tc>
                  <a:txBody>
                    <a:bodyPr/>
                    <a:lstStyle/>
                    <a:p>
                      <a:pPr algn="r"/>
                      <a:r>
                        <a:rPr lang="en-GB" sz="1000" noProof="0" dirty="0" smtClean="0">
                          <a:solidFill>
                            <a:schemeClr val="bg1"/>
                          </a:solidFill>
                        </a:rPr>
                        <a:t>3 %</a:t>
                      </a:r>
                      <a:endParaRPr lang="en-GB" sz="1000" noProof="0" dirty="0">
                        <a:solidFill>
                          <a:schemeClr val="bg1"/>
                        </a:solidFill>
                      </a:endParaRPr>
                    </a:p>
                  </a:txBody>
                  <a:tcPr marL="108000" marR="108000" anchor="ctr">
                    <a:solidFill>
                      <a:schemeClr val="accent3"/>
                    </a:solidFill>
                  </a:tcPr>
                </a:tc>
              </a:tr>
              <a:tr h="332810">
                <a:tc>
                  <a:txBody>
                    <a:bodyPr/>
                    <a:lstStyle/>
                    <a:p>
                      <a:r>
                        <a:rPr lang="en-GB" sz="1000" noProof="0" dirty="0" smtClean="0">
                          <a:solidFill>
                            <a:schemeClr val="bg1"/>
                          </a:solidFill>
                        </a:rPr>
                        <a:t>Futures</a:t>
                      </a:r>
                      <a:r>
                        <a:rPr lang="en-GB" sz="1000" baseline="0" noProof="0" dirty="0" smtClean="0">
                          <a:solidFill>
                            <a:schemeClr val="bg1"/>
                          </a:solidFill>
                        </a:rPr>
                        <a:t> di </a:t>
                      </a:r>
                      <a:r>
                        <a:rPr lang="en-GB" sz="1000" baseline="0" noProof="0" dirty="0" err="1" smtClean="0">
                          <a:solidFill>
                            <a:schemeClr val="bg1"/>
                          </a:solidFill>
                        </a:rPr>
                        <a:t>Energia</a:t>
                      </a:r>
                      <a:r>
                        <a:rPr lang="en-GB" sz="1000" baseline="0" noProof="0" dirty="0" smtClean="0">
                          <a:solidFill>
                            <a:schemeClr val="bg1"/>
                          </a:solidFill>
                        </a:rPr>
                        <a:t> e </a:t>
                      </a:r>
                      <a:r>
                        <a:rPr lang="en-GB" sz="1000" baseline="0" noProof="0" dirty="0" err="1" smtClean="0">
                          <a:solidFill>
                            <a:schemeClr val="bg1"/>
                          </a:solidFill>
                        </a:rPr>
                        <a:t>Metalli</a:t>
                      </a:r>
                      <a:r>
                        <a:rPr lang="en-GB" sz="1000" baseline="0" noProof="0" dirty="0" smtClean="0">
                          <a:solidFill>
                            <a:schemeClr val="bg1"/>
                          </a:solidFill>
                        </a:rPr>
                        <a:t> </a:t>
                      </a:r>
                      <a:r>
                        <a:rPr lang="en-GB" sz="1000" baseline="0" noProof="0" dirty="0" err="1" smtClean="0">
                          <a:solidFill>
                            <a:schemeClr val="bg1"/>
                          </a:solidFill>
                        </a:rPr>
                        <a:t>industriali</a:t>
                      </a:r>
                      <a:endParaRPr lang="en-GB" sz="1000" noProof="0" dirty="0">
                        <a:solidFill>
                          <a:schemeClr val="bg1"/>
                        </a:solidFill>
                      </a:endParaRPr>
                    </a:p>
                  </a:txBody>
                  <a:tcPr marL="108000" marR="108000" anchor="ctr">
                    <a:solidFill>
                      <a:schemeClr val="accent3"/>
                    </a:solidFill>
                  </a:tcPr>
                </a:tc>
                <a:tc>
                  <a:txBody>
                    <a:bodyPr/>
                    <a:lstStyle/>
                    <a:p>
                      <a:pPr algn="r"/>
                      <a:r>
                        <a:rPr lang="en-GB" sz="1000" noProof="0" dirty="0" smtClean="0">
                          <a:solidFill>
                            <a:schemeClr val="bg1"/>
                          </a:solidFill>
                        </a:rPr>
                        <a:t>7 %</a:t>
                      </a:r>
                      <a:endParaRPr lang="en-GB" sz="1000" noProof="0" dirty="0">
                        <a:solidFill>
                          <a:schemeClr val="bg1"/>
                        </a:solidFill>
                      </a:endParaRPr>
                    </a:p>
                  </a:txBody>
                  <a:tcPr marL="108000" marR="108000" anchor="ctr">
                    <a:solidFill>
                      <a:schemeClr val="accent3"/>
                    </a:solidFill>
                  </a:tcPr>
                </a:tc>
              </a:tr>
              <a:tr h="332810">
                <a:tc>
                  <a:txBody>
                    <a:bodyPr/>
                    <a:lstStyle/>
                    <a:p>
                      <a:r>
                        <a:rPr lang="en-GB" sz="1000" baseline="0" noProof="0" dirty="0" err="1" smtClean="0">
                          <a:solidFill>
                            <a:schemeClr val="bg1"/>
                          </a:solidFill>
                        </a:rPr>
                        <a:t>Metalli</a:t>
                      </a:r>
                      <a:r>
                        <a:rPr lang="en-GB" sz="1000" baseline="0" noProof="0" dirty="0" smtClean="0">
                          <a:solidFill>
                            <a:schemeClr val="bg1"/>
                          </a:solidFill>
                        </a:rPr>
                        <a:t> </a:t>
                      </a:r>
                      <a:r>
                        <a:rPr lang="en-GB" sz="1000" baseline="0" noProof="0" dirty="0" err="1" smtClean="0">
                          <a:solidFill>
                            <a:schemeClr val="bg1"/>
                          </a:solidFill>
                        </a:rPr>
                        <a:t>preziosi</a:t>
                      </a:r>
                      <a:r>
                        <a:rPr lang="en-GB" sz="1000" baseline="0" noProof="0" dirty="0" smtClean="0">
                          <a:solidFill>
                            <a:schemeClr val="bg1"/>
                          </a:solidFill>
                        </a:rPr>
                        <a:t> (incl. OECD-FX)</a:t>
                      </a:r>
                      <a:endParaRPr lang="en-GB" sz="1000" noProof="0" dirty="0">
                        <a:solidFill>
                          <a:schemeClr val="bg1"/>
                        </a:solidFill>
                      </a:endParaRPr>
                    </a:p>
                  </a:txBody>
                  <a:tcPr marL="108000" marR="108000" anchor="ctr">
                    <a:solidFill>
                      <a:schemeClr val="accent3"/>
                    </a:solidFill>
                  </a:tcPr>
                </a:tc>
                <a:tc>
                  <a:txBody>
                    <a:bodyPr/>
                    <a:lstStyle/>
                    <a:p>
                      <a:pPr algn="r"/>
                      <a:r>
                        <a:rPr lang="en-GB" sz="1000" noProof="0" dirty="0" smtClean="0">
                          <a:solidFill>
                            <a:schemeClr val="bg1"/>
                          </a:solidFill>
                        </a:rPr>
                        <a:t>9 %</a:t>
                      </a:r>
                      <a:endParaRPr lang="en-GB" sz="1000" noProof="0" dirty="0">
                        <a:solidFill>
                          <a:schemeClr val="bg1"/>
                        </a:solidFill>
                      </a:endParaRPr>
                    </a:p>
                  </a:txBody>
                  <a:tcPr marL="108000" marR="108000" anchor="ctr">
                    <a:solidFill>
                      <a:schemeClr val="accent3"/>
                    </a:solidFill>
                  </a:tcPr>
                </a:tc>
              </a:tr>
              <a:tr h="332810">
                <a:tc>
                  <a:txBody>
                    <a:bodyPr/>
                    <a:lstStyle/>
                    <a:p>
                      <a:r>
                        <a:rPr lang="en-GB" sz="1000" noProof="0" dirty="0" smtClean="0">
                          <a:solidFill>
                            <a:srgbClr val="FF0000"/>
                          </a:solidFill>
                        </a:rPr>
                        <a:t>Inflation</a:t>
                      </a:r>
                      <a:r>
                        <a:rPr lang="en-GB" sz="1000" baseline="0" noProof="0" dirty="0" smtClean="0">
                          <a:solidFill>
                            <a:srgbClr val="FF0000"/>
                          </a:solidFill>
                        </a:rPr>
                        <a:t>-sensitive Relative Value</a:t>
                      </a:r>
                      <a:endParaRPr lang="en-GB" sz="1000" noProof="0" dirty="0">
                        <a:solidFill>
                          <a:srgbClr val="FF0000"/>
                        </a:solidFill>
                      </a:endParaRPr>
                    </a:p>
                  </a:txBody>
                  <a:tcPr marL="108000" marR="108000" anchor="ctr">
                    <a:solidFill>
                      <a:schemeClr val="accent3"/>
                    </a:solidFill>
                  </a:tcPr>
                </a:tc>
                <a:tc>
                  <a:txBody>
                    <a:bodyPr/>
                    <a:lstStyle/>
                    <a:p>
                      <a:pPr algn="r"/>
                      <a:r>
                        <a:rPr lang="en-GB" sz="1000" noProof="0" dirty="0" smtClean="0">
                          <a:solidFill>
                            <a:schemeClr val="bg1"/>
                          </a:solidFill>
                        </a:rPr>
                        <a:t>3 %</a:t>
                      </a:r>
                      <a:endParaRPr lang="en-GB" sz="1000" noProof="0" dirty="0">
                        <a:solidFill>
                          <a:schemeClr val="bg1"/>
                        </a:solidFill>
                      </a:endParaRPr>
                    </a:p>
                  </a:txBody>
                  <a:tcPr marL="108000" marR="108000" anchor="ctr">
                    <a:solidFill>
                      <a:schemeClr val="accent3"/>
                    </a:solidFill>
                  </a:tcPr>
                </a:tc>
              </a:tr>
              <a:tr h="332810">
                <a:tc>
                  <a:txBody>
                    <a:bodyPr/>
                    <a:lstStyle/>
                    <a:p>
                      <a:r>
                        <a:rPr lang="en-GB" sz="1000" noProof="0" dirty="0" err="1" smtClean="0"/>
                        <a:t>Azioni</a:t>
                      </a:r>
                      <a:r>
                        <a:rPr lang="en-GB" sz="1000" baseline="0" noProof="0" dirty="0" smtClean="0"/>
                        <a:t> EUR</a:t>
                      </a:r>
                      <a:endParaRPr lang="en-GB" sz="1000" noProof="0" dirty="0"/>
                    </a:p>
                  </a:txBody>
                  <a:tcPr marL="108000" marR="108000" anchor="ctr">
                    <a:solidFill>
                      <a:schemeClr val="accent3">
                        <a:lumMod val="40000"/>
                        <a:lumOff val="60000"/>
                      </a:schemeClr>
                    </a:solidFill>
                  </a:tcPr>
                </a:tc>
                <a:tc>
                  <a:txBody>
                    <a:bodyPr/>
                    <a:lstStyle/>
                    <a:p>
                      <a:pPr algn="r"/>
                      <a:r>
                        <a:rPr lang="en-GB" sz="1000" noProof="0" dirty="0" smtClean="0"/>
                        <a:t>10 %</a:t>
                      </a:r>
                      <a:endParaRPr lang="en-GB" sz="1000" noProof="0" dirty="0"/>
                    </a:p>
                  </a:txBody>
                  <a:tcPr marL="108000" marR="108000" anchor="ctr">
                    <a:solidFill>
                      <a:schemeClr val="accent3">
                        <a:lumMod val="40000"/>
                        <a:lumOff val="60000"/>
                      </a:schemeClr>
                    </a:solidFill>
                  </a:tcPr>
                </a:tc>
              </a:tr>
              <a:tr h="332810">
                <a:tc>
                  <a:txBody>
                    <a:bodyPr/>
                    <a:lstStyle/>
                    <a:p>
                      <a:r>
                        <a:rPr lang="en-GB" sz="1000" noProof="0" dirty="0" err="1" smtClean="0"/>
                        <a:t>Azioni</a:t>
                      </a:r>
                      <a:r>
                        <a:rPr lang="en-GB" sz="1000" noProof="0" dirty="0" smtClean="0"/>
                        <a:t> Non-EUR</a:t>
                      </a:r>
                      <a:endParaRPr lang="en-GB" sz="1000" noProof="0" dirty="0"/>
                    </a:p>
                  </a:txBody>
                  <a:tcPr marL="108000" marR="108000" anchor="ctr">
                    <a:solidFill>
                      <a:schemeClr val="accent3">
                        <a:lumMod val="40000"/>
                        <a:lumOff val="60000"/>
                      </a:schemeClr>
                    </a:solidFill>
                  </a:tcPr>
                </a:tc>
                <a:tc>
                  <a:txBody>
                    <a:bodyPr/>
                    <a:lstStyle/>
                    <a:p>
                      <a:pPr algn="r"/>
                      <a:r>
                        <a:rPr lang="en-GB" sz="1000" noProof="0" dirty="0" smtClean="0"/>
                        <a:t>7 %</a:t>
                      </a:r>
                      <a:endParaRPr lang="en-GB" sz="1000" noProof="0" dirty="0"/>
                    </a:p>
                  </a:txBody>
                  <a:tcPr marL="108000" marR="108000" anchor="ctr">
                    <a:solidFill>
                      <a:schemeClr val="accent3">
                        <a:lumMod val="40000"/>
                        <a:lumOff val="60000"/>
                      </a:schemeClr>
                    </a:solidFill>
                  </a:tcPr>
                </a:tc>
              </a:tr>
              <a:tr h="332810">
                <a:tc>
                  <a:txBody>
                    <a:bodyPr/>
                    <a:lstStyle/>
                    <a:p>
                      <a:r>
                        <a:rPr lang="en-GB" sz="1000" noProof="0" dirty="0" err="1" smtClean="0"/>
                        <a:t>Azioni</a:t>
                      </a:r>
                      <a:r>
                        <a:rPr lang="en-GB" sz="1000" baseline="0" noProof="0" dirty="0" smtClean="0"/>
                        <a:t> </a:t>
                      </a:r>
                      <a:r>
                        <a:rPr lang="en-GB" sz="1000" baseline="0" noProof="0" dirty="0" err="1" smtClean="0"/>
                        <a:t>Mercati</a:t>
                      </a:r>
                      <a:r>
                        <a:rPr lang="en-GB" sz="1000" baseline="0" noProof="0" dirty="0" smtClean="0"/>
                        <a:t> </a:t>
                      </a:r>
                      <a:r>
                        <a:rPr lang="en-GB" sz="1000" baseline="0" noProof="0" dirty="0" err="1" smtClean="0"/>
                        <a:t>Emergenti</a:t>
                      </a:r>
                      <a:endParaRPr lang="en-GB" sz="1000" noProof="0" dirty="0"/>
                    </a:p>
                  </a:txBody>
                  <a:tcPr marL="108000" marR="108000" anchor="ctr">
                    <a:solidFill>
                      <a:schemeClr val="accent3">
                        <a:lumMod val="40000"/>
                        <a:lumOff val="60000"/>
                      </a:schemeClr>
                    </a:solidFill>
                  </a:tcPr>
                </a:tc>
                <a:tc>
                  <a:txBody>
                    <a:bodyPr/>
                    <a:lstStyle/>
                    <a:p>
                      <a:pPr algn="r"/>
                      <a:r>
                        <a:rPr lang="en-GB" sz="1000" noProof="0" dirty="0" smtClean="0"/>
                        <a:t>11 %</a:t>
                      </a:r>
                      <a:endParaRPr lang="en-GB" sz="1000" noProof="0" dirty="0"/>
                    </a:p>
                  </a:txBody>
                  <a:tcPr marL="108000" marR="108000" anchor="ctr">
                    <a:solidFill>
                      <a:schemeClr val="accent3">
                        <a:lumMod val="40000"/>
                        <a:lumOff val="60000"/>
                      </a:schemeClr>
                    </a:solidFill>
                  </a:tcPr>
                </a:tc>
              </a:tr>
              <a:tr h="332810">
                <a:tc>
                  <a:txBody>
                    <a:bodyPr/>
                    <a:lstStyle/>
                    <a:p>
                      <a:r>
                        <a:rPr lang="en-GB" sz="1000" noProof="0" dirty="0" smtClean="0">
                          <a:solidFill>
                            <a:srgbClr val="FF0000"/>
                          </a:solidFill>
                        </a:rPr>
                        <a:t>EUR Spreadassets</a:t>
                      </a:r>
                      <a:r>
                        <a:rPr lang="en-GB" sz="1000" baseline="0" noProof="0" dirty="0" smtClean="0">
                          <a:solidFill>
                            <a:srgbClr val="FF0000"/>
                          </a:solidFill>
                        </a:rPr>
                        <a:t> </a:t>
                      </a:r>
                      <a:r>
                        <a:rPr lang="en-GB" sz="1000" baseline="0" noProof="0" dirty="0" smtClean="0"/>
                        <a:t>(IG, HY, Gov)</a:t>
                      </a:r>
                      <a:endParaRPr lang="en-GB" sz="1000" noProof="0" dirty="0"/>
                    </a:p>
                  </a:txBody>
                  <a:tcPr marL="108000" marR="108000" anchor="ctr">
                    <a:solidFill>
                      <a:schemeClr val="bg1">
                        <a:lumMod val="85000"/>
                      </a:schemeClr>
                    </a:solidFill>
                  </a:tcPr>
                </a:tc>
                <a:tc>
                  <a:txBody>
                    <a:bodyPr/>
                    <a:lstStyle/>
                    <a:p>
                      <a:pPr algn="r"/>
                      <a:r>
                        <a:rPr lang="en-GB" sz="1000" noProof="0" dirty="0" smtClean="0"/>
                        <a:t>4 %</a:t>
                      </a:r>
                      <a:endParaRPr lang="en-GB" sz="1000" noProof="0" dirty="0"/>
                    </a:p>
                  </a:txBody>
                  <a:tcPr marL="108000" marR="108000" anchor="ctr">
                    <a:solidFill>
                      <a:schemeClr val="bg1">
                        <a:lumMod val="85000"/>
                      </a:schemeClr>
                    </a:solidFill>
                  </a:tcPr>
                </a:tc>
              </a:tr>
              <a:tr h="332810">
                <a:tc>
                  <a:txBody>
                    <a:bodyPr/>
                    <a:lstStyle/>
                    <a:p>
                      <a:r>
                        <a:rPr lang="en-GB" sz="1000" noProof="0" dirty="0" err="1" smtClean="0"/>
                        <a:t>Obbligazioni</a:t>
                      </a:r>
                      <a:r>
                        <a:rPr lang="en-GB" sz="1000" baseline="0" noProof="0" dirty="0" smtClean="0"/>
                        <a:t> </a:t>
                      </a:r>
                      <a:r>
                        <a:rPr lang="en-GB" sz="1000" baseline="0" noProof="0" dirty="0" err="1" smtClean="0"/>
                        <a:t>Mercati</a:t>
                      </a:r>
                      <a:r>
                        <a:rPr lang="en-GB" sz="1000" baseline="0" noProof="0" dirty="0" smtClean="0"/>
                        <a:t> </a:t>
                      </a:r>
                      <a:r>
                        <a:rPr lang="en-GB" sz="1000" baseline="0" noProof="0" dirty="0" err="1" smtClean="0"/>
                        <a:t>Emergenti</a:t>
                      </a:r>
                      <a:endParaRPr lang="en-GB" sz="1000" baseline="0" noProof="0" dirty="0" smtClean="0"/>
                    </a:p>
                  </a:txBody>
                  <a:tcPr marL="108000" marR="108000" anchor="ctr">
                    <a:solidFill>
                      <a:schemeClr val="bg1">
                        <a:lumMod val="85000"/>
                      </a:schemeClr>
                    </a:solidFill>
                  </a:tcPr>
                </a:tc>
                <a:tc>
                  <a:txBody>
                    <a:bodyPr/>
                    <a:lstStyle/>
                    <a:p>
                      <a:pPr algn="r"/>
                      <a:r>
                        <a:rPr lang="en-GB" sz="1000" noProof="0" dirty="0" smtClean="0"/>
                        <a:t>4 %</a:t>
                      </a:r>
                      <a:endParaRPr lang="en-GB" sz="1000" noProof="0" dirty="0"/>
                    </a:p>
                  </a:txBody>
                  <a:tcPr marL="108000" marR="108000" anchor="ctr">
                    <a:solidFill>
                      <a:schemeClr val="bg1">
                        <a:lumMod val="85000"/>
                      </a:schemeClr>
                    </a:solidFill>
                  </a:tcPr>
                </a:tc>
              </a:tr>
              <a:tr h="332810">
                <a:tc>
                  <a:txBody>
                    <a:bodyPr/>
                    <a:lstStyle/>
                    <a:p>
                      <a:r>
                        <a:rPr lang="en-GB" sz="1000" noProof="0" dirty="0" smtClean="0">
                          <a:solidFill>
                            <a:srgbClr val="FF0000"/>
                          </a:solidFill>
                        </a:rPr>
                        <a:t>FX-EM</a:t>
                      </a:r>
                      <a:endParaRPr lang="en-GB" sz="1000" noProof="0" dirty="0">
                        <a:solidFill>
                          <a:srgbClr val="FF0000"/>
                        </a:solidFill>
                      </a:endParaRPr>
                    </a:p>
                  </a:txBody>
                  <a:tcPr marL="108000" marR="108000" anchor="ctr">
                    <a:solidFill>
                      <a:schemeClr val="bg1">
                        <a:lumMod val="85000"/>
                      </a:schemeClr>
                    </a:solidFill>
                  </a:tcPr>
                </a:tc>
                <a:tc>
                  <a:txBody>
                    <a:bodyPr/>
                    <a:lstStyle/>
                    <a:p>
                      <a:pPr algn="r"/>
                      <a:r>
                        <a:rPr lang="en-GB" sz="1000" noProof="0" dirty="0" smtClean="0"/>
                        <a:t>5 %</a:t>
                      </a:r>
                      <a:endParaRPr lang="en-GB" sz="1000" noProof="0" dirty="0"/>
                    </a:p>
                  </a:txBody>
                  <a:tcPr marL="108000" marR="108000" anchor="ctr">
                    <a:solidFill>
                      <a:schemeClr val="bg1">
                        <a:lumMod val="85000"/>
                      </a:schemeClr>
                    </a:solidFill>
                  </a:tcPr>
                </a:tc>
              </a:tr>
            </a:tbl>
          </a:graphicData>
        </a:graphic>
      </p:graphicFrame>
      <p:graphicFrame>
        <p:nvGraphicFramePr>
          <p:cNvPr id="8" name="Tabelle 7"/>
          <p:cNvGraphicFramePr>
            <a:graphicFrameLocks noGrp="1"/>
          </p:cNvGraphicFramePr>
          <p:nvPr>
            <p:extLst>
              <p:ext uri="{D42A27DB-BD31-4B8C-83A1-F6EECF244321}">
                <p14:modId xmlns:p14="http://schemas.microsoft.com/office/powerpoint/2010/main" val="530933514"/>
              </p:ext>
            </p:extLst>
          </p:nvPr>
        </p:nvGraphicFramePr>
        <p:xfrm>
          <a:off x="4746597" y="1353018"/>
          <a:ext cx="4002116" cy="2292006"/>
        </p:xfrm>
        <a:graphic>
          <a:graphicData uri="http://schemas.openxmlformats.org/drawingml/2006/table">
            <a:tbl>
              <a:tblPr firstRow="1" bandRow="1">
                <a:tableStyleId>{5C22544A-7EE6-4342-B048-85BDC9FD1C3A}</a:tableStyleId>
              </a:tblPr>
              <a:tblGrid>
                <a:gridCol w="2561957"/>
                <a:gridCol w="1440159"/>
              </a:tblGrid>
              <a:tr h="359370">
                <a:tc gridSpan="2">
                  <a:txBody>
                    <a:bodyPr/>
                    <a:lstStyle/>
                    <a:p>
                      <a:r>
                        <a:rPr lang="en-GB" sz="1400" b="0" noProof="0" dirty="0" smtClean="0">
                          <a:solidFill>
                            <a:srgbClr val="FF0000"/>
                          </a:solidFill>
                          <a:latin typeface="+mj-lt"/>
                        </a:rPr>
                        <a:t>Indicative</a:t>
                      </a:r>
                      <a:r>
                        <a:rPr lang="en-GB" sz="1400" b="0" baseline="0" noProof="0" dirty="0" smtClean="0">
                          <a:solidFill>
                            <a:srgbClr val="FF0000"/>
                          </a:solidFill>
                          <a:latin typeface="+mj-lt"/>
                        </a:rPr>
                        <a:t> Strategic Asset Allocation </a:t>
                      </a:r>
                      <a:r>
                        <a:rPr lang="en-GB" sz="1400" b="0" baseline="0" noProof="0" dirty="0" smtClean="0">
                          <a:solidFill>
                            <a:schemeClr val="tx1"/>
                          </a:solidFill>
                          <a:latin typeface="+mj-lt"/>
                        </a:rPr>
                        <a:t>- Q4 2013</a:t>
                      </a:r>
                      <a:endParaRPr lang="en-GB" sz="1400" b="0" noProof="0" dirty="0">
                        <a:solidFill>
                          <a:schemeClr val="tx1"/>
                        </a:solidFill>
                        <a:latin typeface="+mj-lt"/>
                      </a:endParaRPr>
                    </a:p>
                  </a:txBody>
                  <a:tcPr marL="108000" marR="108000" anchor="ctr">
                    <a:solidFill>
                      <a:schemeClr val="bg1"/>
                    </a:solidFill>
                  </a:tcPr>
                </a:tc>
                <a:tc hMerge="1">
                  <a:txBody>
                    <a:bodyPr/>
                    <a:lstStyle/>
                    <a:p>
                      <a:endParaRPr lang="de-AT" sz="1400" b="0" dirty="0">
                        <a:solidFill>
                          <a:schemeClr val="tx1"/>
                        </a:solidFill>
                        <a:latin typeface="+mj-lt"/>
                      </a:endParaRPr>
                    </a:p>
                  </a:txBody>
                  <a:tcPr>
                    <a:solidFill>
                      <a:schemeClr val="bg1"/>
                    </a:solidFill>
                  </a:tcPr>
                </a:tc>
              </a:tr>
              <a:tr h="322106">
                <a:tc>
                  <a:txBody>
                    <a:bodyPr/>
                    <a:lstStyle/>
                    <a:p>
                      <a:r>
                        <a:rPr lang="en-GB" sz="1000" baseline="0" noProof="0" dirty="0" err="1" smtClean="0">
                          <a:solidFill>
                            <a:schemeClr val="bg1"/>
                          </a:solidFill>
                        </a:rPr>
                        <a:t>Titoli</a:t>
                      </a:r>
                      <a:r>
                        <a:rPr lang="en-GB" sz="1000" baseline="0" noProof="0" dirty="0" smtClean="0">
                          <a:solidFill>
                            <a:schemeClr val="bg1"/>
                          </a:solidFill>
                        </a:rPr>
                        <a:t> di </a:t>
                      </a:r>
                      <a:r>
                        <a:rPr lang="en-GB" sz="1000" baseline="0" noProof="0" dirty="0" err="1" smtClean="0">
                          <a:solidFill>
                            <a:schemeClr val="bg1"/>
                          </a:solidFill>
                        </a:rPr>
                        <a:t>Stato</a:t>
                      </a:r>
                      <a:r>
                        <a:rPr lang="en-GB" sz="1000" baseline="0" noProof="0" dirty="0" smtClean="0">
                          <a:solidFill>
                            <a:schemeClr val="bg1"/>
                          </a:solidFill>
                        </a:rPr>
                        <a:t> </a:t>
                      </a:r>
                      <a:r>
                        <a:rPr lang="en-GB" sz="1000" baseline="0" noProof="0" dirty="0" err="1" smtClean="0">
                          <a:solidFill>
                            <a:schemeClr val="bg1"/>
                          </a:solidFill>
                        </a:rPr>
                        <a:t>nominali</a:t>
                      </a:r>
                      <a:r>
                        <a:rPr lang="en-GB" sz="1000" baseline="0" noProof="0" dirty="0" smtClean="0">
                          <a:solidFill>
                            <a:schemeClr val="bg1"/>
                          </a:solidFill>
                        </a:rPr>
                        <a:t>**</a:t>
                      </a:r>
                      <a:endParaRPr lang="en-GB" sz="1000" noProof="0" dirty="0">
                        <a:solidFill>
                          <a:schemeClr val="bg1"/>
                        </a:solidFill>
                      </a:endParaRPr>
                    </a:p>
                  </a:txBody>
                  <a:tcPr marL="108000" marR="108000" anchor="ctr">
                    <a:solidFill>
                      <a:schemeClr val="accent1"/>
                    </a:solidFill>
                  </a:tcPr>
                </a:tc>
                <a:tc>
                  <a:txBody>
                    <a:bodyPr/>
                    <a:lstStyle/>
                    <a:p>
                      <a:pPr algn="r"/>
                      <a:r>
                        <a:rPr lang="en-GB" sz="1000" noProof="0" dirty="0" smtClean="0">
                          <a:solidFill>
                            <a:schemeClr val="bg1"/>
                          </a:solidFill>
                        </a:rPr>
                        <a:t>38</a:t>
                      </a:r>
                      <a:r>
                        <a:rPr lang="en-GB" sz="1000" baseline="0" noProof="0" dirty="0" smtClean="0">
                          <a:solidFill>
                            <a:schemeClr val="bg1"/>
                          </a:solidFill>
                        </a:rPr>
                        <a:t> %</a:t>
                      </a:r>
                      <a:endParaRPr lang="en-GB" sz="1000" noProof="0" dirty="0">
                        <a:solidFill>
                          <a:schemeClr val="bg1"/>
                        </a:solidFill>
                      </a:endParaRPr>
                    </a:p>
                  </a:txBody>
                  <a:tcPr marL="108000" marR="108000" anchor="ctr">
                    <a:solidFill>
                      <a:schemeClr val="accent1"/>
                    </a:solidFill>
                  </a:tcPr>
                </a:tc>
              </a:tr>
              <a:tr h="322106">
                <a:tc>
                  <a:txBody>
                    <a:bodyPr/>
                    <a:lstStyle/>
                    <a:p>
                      <a:r>
                        <a:rPr lang="en-GB" sz="1000" noProof="0" dirty="0" err="1" smtClean="0">
                          <a:solidFill>
                            <a:schemeClr val="bg1"/>
                          </a:solidFill>
                        </a:rPr>
                        <a:t>Obbligazioni</a:t>
                      </a:r>
                      <a:r>
                        <a:rPr lang="en-GB" sz="1000" baseline="0" noProof="0" dirty="0" smtClean="0">
                          <a:solidFill>
                            <a:schemeClr val="bg1"/>
                          </a:solidFill>
                        </a:rPr>
                        <a:t> </a:t>
                      </a:r>
                      <a:r>
                        <a:rPr lang="en-GB" sz="1000" baseline="0" noProof="0" dirty="0" err="1" smtClean="0">
                          <a:solidFill>
                            <a:schemeClr val="bg1"/>
                          </a:solidFill>
                        </a:rPr>
                        <a:t>indicizzate</a:t>
                      </a:r>
                      <a:r>
                        <a:rPr lang="en-GB" sz="1000" baseline="0" noProof="0" dirty="0" smtClean="0">
                          <a:solidFill>
                            <a:schemeClr val="bg1"/>
                          </a:solidFill>
                        </a:rPr>
                        <a:t> </a:t>
                      </a:r>
                      <a:r>
                        <a:rPr lang="en-GB" sz="1000" baseline="0" noProof="0" dirty="0" err="1" smtClean="0">
                          <a:solidFill>
                            <a:schemeClr val="bg1"/>
                          </a:solidFill>
                        </a:rPr>
                        <a:t>all’inflazione</a:t>
                      </a:r>
                      <a:endParaRPr lang="en-GB" sz="1000" noProof="0" dirty="0">
                        <a:solidFill>
                          <a:schemeClr val="bg1"/>
                        </a:solidFill>
                      </a:endParaRPr>
                    </a:p>
                  </a:txBody>
                  <a:tcPr marL="108000" marR="108000" anchor="ctr">
                    <a:solidFill>
                      <a:schemeClr val="accent3"/>
                    </a:solidFill>
                  </a:tcPr>
                </a:tc>
                <a:tc>
                  <a:txBody>
                    <a:bodyPr/>
                    <a:lstStyle/>
                    <a:p>
                      <a:pPr algn="r"/>
                      <a:r>
                        <a:rPr lang="en-GB" sz="1000" noProof="0" dirty="0" smtClean="0">
                          <a:solidFill>
                            <a:schemeClr val="bg1"/>
                          </a:solidFill>
                        </a:rPr>
                        <a:t>43 %</a:t>
                      </a:r>
                      <a:endParaRPr lang="en-GB" sz="1000" noProof="0" dirty="0">
                        <a:solidFill>
                          <a:schemeClr val="bg1"/>
                        </a:solidFill>
                      </a:endParaRPr>
                    </a:p>
                  </a:txBody>
                  <a:tcPr marL="108000" marR="108000" anchor="ctr">
                    <a:solidFill>
                      <a:schemeClr val="accent3"/>
                    </a:solidFill>
                  </a:tcPr>
                </a:tc>
              </a:tr>
              <a:tr h="322106">
                <a:tc>
                  <a:txBody>
                    <a:bodyPr/>
                    <a:lstStyle/>
                    <a:p>
                      <a:r>
                        <a:rPr lang="en-GB" sz="1000" noProof="0" smtClean="0">
                          <a:solidFill>
                            <a:schemeClr val="bg1"/>
                          </a:solidFill>
                        </a:rPr>
                        <a:t>Commodities</a:t>
                      </a:r>
                      <a:endParaRPr lang="en-GB" sz="1000" noProof="0">
                        <a:solidFill>
                          <a:schemeClr val="bg1"/>
                        </a:solidFill>
                      </a:endParaRPr>
                    </a:p>
                  </a:txBody>
                  <a:tcPr marL="108000" marR="108000" anchor="ctr">
                    <a:solidFill>
                      <a:schemeClr val="accent3"/>
                    </a:solidFill>
                  </a:tcPr>
                </a:tc>
                <a:tc>
                  <a:txBody>
                    <a:bodyPr/>
                    <a:lstStyle/>
                    <a:p>
                      <a:pPr algn="r"/>
                      <a:r>
                        <a:rPr lang="en-GB" sz="1000" noProof="0" dirty="0" smtClean="0">
                          <a:solidFill>
                            <a:schemeClr val="bg1"/>
                          </a:solidFill>
                        </a:rPr>
                        <a:t>15 %</a:t>
                      </a:r>
                      <a:endParaRPr lang="en-GB" sz="1000" noProof="0" dirty="0">
                        <a:solidFill>
                          <a:schemeClr val="bg1"/>
                        </a:solidFill>
                      </a:endParaRPr>
                    </a:p>
                  </a:txBody>
                  <a:tcPr marL="108000" marR="108000" anchor="ctr">
                    <a:solidFill>
                      <a:schemeClr val="accent3"/>
                    </a:solidFill>
                  </a:tcPr>
                </a:tc>
              </a:tr>
              <a:tr h="322106">
                <a:tc>
                  <a:txBody>
                    <a:bodyPr/>
                    <a:lstStyle/>
                    <a:p>
                      <a:r>
                        <a:rPr lang="en-GB" sz="1000" noProof="0" dirty="0" err="1" smtClean="0"/>
                        <a:t>Azioni</a:t>
                      </a:r>
                      <a:endParaRPr lang="en-GB" sz="1000" noProof="0" dirty="0"/>
                    </a:p>
                  </a:txBody>
                  <a:tcPr marL="108000" marR="108000" anchor="ctr">
                    <a:solidFill>
                      <a:schemeClr val="accent3">
                        <a:lumMod val="40000"/>
                        <a:lumOff val="60000"/>
                      </a:schemeClr>
                    </a:solidFill>
                  </a:tcPr>
                </a:tc>
                <a:tc>
                  <a:txBody>
                    <a:bodyPr/>
                    <a:lstStyle/>
                    <a:p>
                      <a:pPr algn="r"/>
                      <a:r>
                        <a:rPr lang="en-GB" sz="1000" noProof="0" dirty="0" smtClean="0"/>
                        <a:t>25 %</a:t>
                      </a:r>
                      <a:endParaRPr lang="en-GB" sz="1000" noProof="0" dirty="0"/>
                    </a:p>
                  </a:txBody>
                  <a:tcPr marL="108000" marR="108000" anchor="ctr">
                    <a:solidFill>
                      <a:schemeClr val="accent3">
                        <a:lumMod val="40000"/>
                        <a:lumOff val="60000"/>
                      </a:schemeClr>
                    </a:solidFill>
                  </a:tcPr>
                </a:tc>
              </a:tr>
              <a:tr h="322106">
                <a:tc>
                  <a:txBody>
                    <a:bodyPr/>
                    <a:lstStyle/>
                    <a:p>
                      <a:r>
                        <a:rPr lang="en-GB" sz="1000" noProof="0" dirty="0" smtClean="0">
                          <a:solidFill>
                            <a:srgbClr val="FF0000"/>
                          </a:solidFill>
                        </a:rPr>
                        <a:t>Spread Assets***</a:t>
                      </a:r>
                      <a:endParaRPr lang="en-GB" sz="1000" noProof="0" dirty="0">
                        <a:solidFill>
                          <a:srgbClr val="FF0000"/>
                        </a:solidFill>
                      </a:endParaRPr>
                    </a:p>
                  </a:txBody>
                  <a:tcPr marL="108000" marR="108000" anchor="ctr">
                    <a:solidFill>
                      <a:srgbClr val="DCDCDC"/>
                    </a:solidFill>
                  </a:tcPr>
                </a:tc>
                <a:tc>
                  <a:txBody>
                    <a:bodyPr/>
                    <a:lstStyle/>
                    <a:p>
                      <a:pPr algn="r"/>
                      <a:r>
                        <a:rPr lang="en-GB" sz="1000" noProof="0" dirty="0" smtClean="0"/>
                        <a:t>26 %</a:t>
                      </a:r>
                      <a:endParaRPr lang="en-GB" sz="1000" noProof="0" dirty="0"/>
                    </a:p>
                  </a:txBody>
                  <a:tcPr marL="108000" marR="108000" anchor="ctr">
                    <a:solidFill>
                      <a:srgbClr val="DCDCDC"/>
                    </a:solidFill>
                  </a:tcPr>
                </a:tc>
              </a:tr>
              <a:tr h="322106">
                <a:tc>
                  <a:txBody>
                    <a:bodyPr/>
                    <a:lstStyle/>
                    <a:p>
                      <a:r>
                        <a:rPr lang="en-GB" sz="1200" noProof="0" dirty="0" smtClean="0">
                          <a:latin typeface="+mj-lt"/>
                        </a:rPr>
                        <a:t>Total</a:t>
                      </a:r>
                      <a:endParaRPr lang="en-GB" sz="1200" noProof="0" dirty="0">
                        <a:latin typeface="+mj-lt"/>
                      </a:endParaRPr>
                    </a:p>
                  </a:txBody>
                  <a:tcPr marL="108000" marR="108000" anchor="ctr">
                    <a:solidFill>
                      <a:schemeClr val="bg1"/>
                    </a:solidFill>
                  </a:tcPr>
                </a:tc>
                <a:tc>
                  <a:txBody>
                    <a:bodyPr/>
                    <a:lstStyle/>
                    <a:p>
                      <a:pPr algn="r"/>
                      <a:r>
                        <a:rPr lang="en-GB" sz="1200" noProof="0" dirty="0" smtClean="0">
                          <a:latin typeface="+mj-lt"/>
                        </a:rPr>
                        <a:t>147 %</a:t>
                      </a:r>
                      <a:endParaRPr lang="en-GB" sz="1200" noProof="0" dirty="0">
                        <a:latin typeface="+mj-lt"/>
                      </a:endParaRPr>
                    </a:p>
                  </a:txBody>
                  <a:tcPr marL="108000" marR="108000" anchor="ctr">
                    <a:solidFill>
                      <a:schemeClr val="bg1"/>
                    </a:solidFill>
                  </a:tcPr>
                </a:tc>
              </a:tr>
            </a:tbl>
          </a:graphicData>
        </a:graphic>
      </p:graphicFrame>
    </p:spTree>
    <p:extLst>
      <p:ext uri="{BB962C8B-B14F-4D97-AF65-F5344CB8AC3E}">
        <p14:creationId xmlns:p14="http://schemas.microsoft.com/office/powerpoint/2010/main" val="32861070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Rendimento</a:t>
            </a:r>
            <a:r>
              <a:rPr lang="de-AT" dirty="0" smtClean="0"/>
              <a:t> </a:t>
            </a:r>
            <a:r>
              <a:rPr lang="de-AT" dirty="0" err="1" smtClean="0"/>
              <a:t>aggiustato</a:t>
            </a:r>
            <a:r>
              <a:rPr lang="de-AT" dirty="0" smtClean="0"/>
              <a:t> </a:t>
            </a:r>
            <a:r>
              <a:rPr lang="de-AT" dirty="0" err="1" smtClean="0"/>
              <a:t>all‘rischio</a:t>
            </a:r>
            <a:r>
              <a:rPr lang="de-AT" dirty="0" smtClean="0"/>
              <a:t> </a:t>
            </a:r>
            <a:r>
              <a:rPr lang="de-AT" dirty="0" err="1" smtClean="0"/>
              <a:t>stimato</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18</a:t>
            </a:fld>
            <a:endParaRPr lang="de-DE" dirty="0"/>
          </a:p>
        </p:txBody>
      </p:sp>
      <p:graphicFrame>
        <p:nvGraphicFramePr>
          <p:cNvPr id="6" name="Tabelle 5"/>
          <p:cNvGraphicFramePr>
            <a:graphicFrameLocks noGrp="1"/>
          </p:cNvGraphicFramePr>
          <p:nvPr>
            <p:extLst>
              <p:ext uri="{D42A27DB-BD31-4B8C-83A1-F6EECF244321}">
                <p14:modId xmlns:p14="http://schemas.microsoft.com/office/powerpoint/2010/main" val="3769052711"/>
              </p:ext>
            </p:extLst>
          </p:nvPr>
        </p:nvGraphicFramePr>
        <p:xfrm>
          <a:off x="395287" y="1397000"/>
          <a:ext cx="8353425" cy="3296920"/>
        </p:xfrm>
        <a:graphic>
          <a:graphicData uri="http://schemas.openxmlformats.org/drawingml/2006/table">
            <a:tbl>
              <a:tblPr firstRow="1" bandRow="1">
                <a:tableStyleId>{5940675A-B579-460E-94D1-54222C63F5DA}</a:tableStyleId>
              </a:tblPr>
              <a:tblGrid>
                <a:gridCol w="2016473"/>
                <a:gridCol w="1512168"/>
                <a:gridCol w="1440160"/>
                <a:gridCol w="2016224"/>
                <a:gridCol w="1368400"/>
              </a:tblGrid>
              <a:tr h="370840">
                <a:tc>
                  <a:txBody>
                    <a:bodyPr/>
                    <a:lstStyle/>
                    <a:p>
                      <a:endParaRPr lang="en-GB" sz="1400" noProof="0" dirty="0">
                        <a:latin typeface="+mj-lt"/>
                      </a:endParaRPr>
                    </a:p>
                  </a:txBody>
                  <a:tcPr anchor="ctr"/>
                </a:tc>
                <a:tc>
                  <a:txBody>
                    <a:bodyPr/>
                    <a:lstStyle/>
                    <a:p>
                      <a:pPr algn="ctr"/>
                      <a:r>
                        <a:rPr lang="en-GB" sz="1400" noProof="0" dirty="0" err="1" smtClean="0">
                          <a:solidFill>
                            <a:srgbClr val="FF0000"/>
                          </a:solidFill>
                          <a:latin typeface="+mj-lt"/>
                        </a:rPr>
                        <a:t>Sgradevole</a:t>
                      </a:r>
                      <a:endParaRPr lang="en-GB" sz="1400" noProof="0" dirty="0">
                        <a:solidFill>
                          <a:srgbClr val="FF0000"/>
                        </a:solidFill>
                        <a:latin typeface="+mj-lt"/>
                      </a:endParaRPr>
                    </a:p>
                  </a:txBody>
                  <a:tcPr anchor="ctr"/>
                </a:tc>
                <a:tc>
                  <a:txBody>
                    <a:bodyPr/>
                    <a:lstStyle/>
                    <a:p>
                      <a:pPr algn="ctr"/>
                      <a:r>
                        <a:rPr lang="en-GB" sz="1400" noProof="0" dirty="0" err="1" smtClean="0">
                          <a:latin typeface="+mj-lt"/>
                        </a:rPr>
                        <a:t>Poco</a:t>
                      </a:r>
                      <a:r>
                        <a:rPr lang="en-GB" sz="1400" noProof="0" dirty="0" smtClean="0">
                          <a:latin typeface="+mj-lt"/>
                        </a:rPr>
                        <a:t> </a:t>
                      </a:r>
                      <a:r>
                        <a:rPr lang="en-GB" sz="1400" noProof="0" dirty="0" err="1" smtClean="0">
                          <a:latin typeface="+mj-lt"/>
                        </a:rPr>
                        <a:t>attrativo</a:t>
                      </a:r>
                      <a:endParaRPr lang="en-GB" sz="1400" noProof="0" dirty="0">
                        <a:latin typeface="+mj-lt"/>
                      </a:endParaRPr>
                    </a:p>
                  </a:txBody>
                  <a:tcPr anchor="ctr"/>
                </a:tc>
                <a:tc>
                  <a:txBody>
                    <a:bodyPr/>
                    <a:lstStyle/>
                    <a:p>
                      <a:pPr algn="ctr"/>
                      <a:r>
                        <a:rPr lang="en-GB" sz="1400" noProof="0" dirty="0" err="1" smtClean="0">
                          <a:latin typeface="+mj-lt"/>
                        </a:rPr>
                        <a:t>Attrativo</a:t>
                      </a:r>
                      <a:endParaRPr lang="en-GB" sz="1400" noProof="0" dirty="0">
                        <a:latin typeface="+mj-lt"/>
                      </a:endParaRPr>
                    </a:p>
                  </a:txBody>
                  <a:tcPr anchor="ctr"/>
                </a:tc>
                <a:tc>
                  <a:txBody>
                    <a:bodyPr/>
                    <a:lstStyle/>
                    <a:p>
                      <a:pPr algn="ctr"/>
                      <a:r>
                        <a:rPr lang="en-GB" sz="1400" noProof="0" dirty="0" err="1" smtClean="0">
                          <a:latin typeface="+mj-lt"/>
                        </a:rPr>
                        <a:t>Molto</a:t>
                      </a:r>
                      <a:r>
                        <a:rPr lang="en-GB" sz="1400" baseline="0" noProof="0" dirty="0" smtClean="0">
                          <a:latin typeface="+mj-lt"/>
                        </a:rPr>
                        <a:t> </a:t>
                      </a:r>
                      <a:r>
                        <a:rPr lang="en-GB" sz="1400" noProof="0" dirty="0" err="1" smtClean="0">
                          <a:latin typeface="+mj-lt"/>
                        </a:rPr>
                        <a:t>attrativo</a:t>
                      </a:r>
                      <a:endParaRPr lang="en-GB" sz="1400" noProof="0" dirty="0">
                        <a:latin typeface="+mj-lt"/>
                      </a:endParaRPr>
                    </a:p>
                  </a:txBody>
                  <a:tcPr anchor="ctr"/>
                </a:tc>
              </a:tr>
              <a:tr h="370840">
                <a:tc>
                  <a:txBody>
                    <a:bodyPr/>
                    <a:lstStyle/>
                    <a:p>
                      <a:r>
                        <a:rPr lang="en-GB" sz="1400" noProof="0" dirty="0" err="1" smtClean="0">
                          <a:solidFill>
                            <a:schemeClr val="bg1"/>
                          </a:solidFill>
                          <a:latin typeface="+mj-lt"/>
                        </a:rPr>
                        <a:t>Rischio</a:t>
                      </a:r>
                      <a:r>
                        <a:rPr lang="en-GB" sz="1400" baseline="0" noProof="0" dirty="0" smtClean="0">
                          <a:solidFill>
                            <a:schemeClr val="bg1"/>
                          </a:solidFill>
                          <a:latin typeface="+mj-lt"/>
                        </a:rPr>
                        <a:t> di </a:t>
                      </a:r>
                      <a:r>
                        <a:rPr lang="en-GB" sz="1400" baseline="0" noProof="0" dirty="0" err="1" smtClean="0">
                          <a:solidFill>
                            <a:schemeClr val="bg1"/>
                          </a:solidFill>
                          <a:latin typeface="+mj-lt"/>
                        </a:rPr>
                        <a:t>tasso</a:t>
                      </a:r>
                      <a:r>
                        <a:rPr lang="en-GB" sz="1400" baseline="0" noProof="0" dirty="0" smtClean="0">
                          <a:solidFill>
                            <a:schemeClr val="bg1"/>
                          </a:solidFill>
                          <a:latin typeface="+mj-lt"/>
                        </a:rPr>
                        <a:t> di </a:t>
                      </a:r>
                      <a:r>
                        <a:rPr lang="en-GB" sz="1400" baseline="0" noProof="0" dirty="0" err="1" smtClean="0">
                          <a:solidFill>
                            <a:schemeClr val="bg1"/>
                          </a:solidFill>
                          <a:latin typeface="+mj-lt"/>
                        </a:rPr>
                        <a:t>interesse</a:t>
                      </a:r>
                      <a:r>
                        <a:rPr lang="en-GB" sz="1400" baseline="0" noProof="0" dirty="0" smtClean="0">
                          <a:solidFill>
                            <a:schemeClr val="bg1"/>
                          </a:solidFill>
                          <a:latin typeface="+mj-lt"/>
                        </a:rPr>
                        <a:t> </a:t>
                      </a:r>
                      <a:r>
                        <a:rPr lang="en-GB" sz="1400" baseline="0" noProof="0" dirty="0" err="1" smtClean="0">
                          <a:solidFill>
                            <a:schemeClr val="bg1"/>
                          </a:solidFill>
                          <a:latin typeface="+mj-lt"/>
                        </a:rPr>
                        <a:t>nominale</a:t>
                      </a:r>
                      <a:endParaRPr lang="en-GB" sz="1400" noProof="0" dirty="0">
                        <a:solidFill>
                          <a:schemeClr val="bg1"/>
                        </a:solidFill>
                        <a:latin typeface="+mj-lt"/>
                      </a:endParaRPr>
                    </a:p>
                  </a:txBody>
                  <a:tcPr anchor="ctr">
                    <a:solidFill>
                      <a:schemeClr val="accent1"/>
                    </a:solidFill>
                  </a:tcPr>
                </a:tc>
                <a:tc>
                  <a:txBody>
                    <a:bodyPr/>
                    <a:lstStyle/>
                    <a:p>
                      <a:pPr algn="ctr"/>
                      <a:r>
                        <a:rPr lang="en-GB" sz="1200" noProof="0" dirty="0" err="1" smtClean="0">
                          <a:solidFill>
                            <a:schemeClr val="bg1"/>
                          </a:solidFill>
                        </a:rPr>
                        <a:t>Giappone</a:t>
                      </a:r>
                      <a:endParaRPr lang="en-GB" sz="1200" noProof="0" dirty="0">
                        <a:solidFill>
                          <a:schemeClr val="bg1"/>
                        </a:solidFill>
                      </a:endParaRPr>
                    </a:p>
                  </a:txBody>
                  <a:tcPr anchor="ctr">
                    <a:solidFill>
                      <a:schemeClr val="accent1"/>
                    </a:solidFill>
                  </a:tcPr>
                </a:tc>
                <a:tc>
                  <a:txBody>
                    <a:bodyPr/>
                    <a:lstStyle/>
                    <a:p>
                      <a:pPr algn="ctr"/>
                      <a:endParaRPr lang="en-GB" sz="1200" noProof="0" dirty="0">
                        <a:solidFill>
                          <a:schemeClr val="bg1"/>
                        </a:solidFill>
                      </a:endParaRPr>
                    </a:p>
                  </a:txBody>
                  <a:tcPr anchor="ctr">
                    <a:solidFill>
                      <a:schemeClr val="accent1"/>
                    </a:solidFill>
                  </a:tcPr>
                </a:tc>
                <a:tc>
                  <a:txBody>
                    <a:bodyPr/>
                    <a:lstStyle/>
                    <a:p>
                      <a:pPr algn="ctr"/>
                      <a:r>
                        <a:rPr lang="en-GB" sz="1200" noProof="0" dirty="0" smtClean="0">
                          <a:solidFill>
                            <a:schemeClr val="bg1"/>
                          </a:solidFill>
                        </a:rPr>
                        <a:t>Germania</a:t>
                      </a:r>
                    </a:p>
                    <a:p>
                      <a:pPr algn="ctr"/>
                      <a:r>
                        <a:rPr lang="en-GB" sz="1200" noProof="0" dirty="0" err="1" smtClean="0">
                          <a:solidFill>
                            <a:schemeClr val="bg1"/>
                          </a:solidFill>
                        </a:rPr>
                        <a:t>Stati</a:t>
                      </a:r>
                      <a:r>
                        <a:rPr lang="en-GB" sz="1200" baseline="0" noProof="0" dirty="0" smtClean="0">
                          <a:solidFill>
                            <a:schemeClr val="bg1"/>
                          </a:solidFill>
                        </a:rPr>
                        <a:t> </a:t>
                      </a:r>
                      <a:r>
                        <a:rPr lang="en-GB" sz="1200" baseline="0" noProof="0" dirty="0" err="1" smtClean="0">
                          <a:solidFill>
                            <a:schemeClr val="bg1"/>
                          </a:solidFill>
                        </a:rPr>
                        <a:t>Uniti</a:t>
                      </a:r>
                      <a:endParaRPr lang="en-GB" sz="1200" noProof="0" dirty="0" smtClean="0">
                        <a:solidFill>
                          <a:schemeClr val="bg1"/>
                        </a:solidFill>
                      </a:endParaRPr>
                    </a:p>
                    <a:p>
                      <a:pPr algn="ctr"/>
                      <a:r>
                        <a:rPr lang="en-GB" sz="1200" noProof="0" dirty="0" err="1" smtClean="0">
                          <a:solidFill>
                            <a:schemeClr val="bg1"/>
                          </a:solidFill>
                        </a:rPr>
                        <a:t>Regno</a:t>
                      </a:r>
                      <a:r>
                        <a:rPr lang="en-GB" sz="1200" baseline="0" noProof="0" dirty="0" smtClean="0">
                          <a:solidFill>
                            <a:schemeClr val="bg1"/>
                          </a:solidFill>
                        </a:rPr>
                        <a:t> </a:t>
                      </a:r>
                      <a:r>
                        <a:rPr lang="en-GB" sz="1200" baseline="0" noProof="0" dirty="0" err="1" smtClean="0">
                          <a:solidFill>
                            <a:schemeClr val="bg1"/>
                          </a:solidFill>
                        </a:rPr>
                        <a:t>Unito</a:t>
                      </a:r>
                      <a:endParaRPr lang="en-GB" sz="1200" noProof="0" dirty="0" smtClean="0">
                        <a:solidFill>
                          <a:schemeClr val="bg1"/>
                        </a:solidFill>
                      </a:endParaRPr>
                    </a:p>
                  </a:txBody>
                  <a:tcPr anchor="ctr">
                    <a:solidFill>
                      <a:schemeClr val="accent1"/>
                    </a:solidFill>
                  </a:tcPr>
                </a:tc>
                <a:tc>
                  <a:txBody>
                    <a:bodyPr/>
                    <a:lstStyle/>
                    <a:p>
                      <a:pPr algn="ctr"/>
                      <a:r>
                        <a:rPr lang="en-GB" sz="1200" noProof="0" smtClean="0">
                          <a:solidFill>
                            <a:schemeClr val="bg1"/>
                          </a:solidFill>
                        </a:rPr>
                        <a:t>Australia</a:t>
                      </a:r>
                      <a:endParaRPr lang="en-GB" sz="1200" noProof="0" dirty="0">
                        <a:solidFill>
                          <a:schemeClr val="bg1"/>
                        </a:solidFill>
                      </a:endParaRPr>
                    </a:p>
                  </a:txBody>
                  <a:tcPr anchor="ctr">
                    <a:solidFill>
                      <a:schemeClr val="accent1"/>
                    </a:solidFill>
                  </a:tcPr>
                </a:tc>
              </a:tr>
              <a:tr h="370840">
                <a:tc>
                  <a:txBody>
                    <a:bodyPr/>
                    <a:lstStyle/>
                    <a:p>
                      <a:r>
                        <a:rPr lang="en-GB" sz="1400" noProof="0" dirty="0" err="1" smtClean="0">
                          <a:solidFill>
                            <a:schemeClr val="bg1"/>
                          </a:solidFill>
                          <a:latin typeface="+mj-lt"/>
                        </a:rPr>
                        <a:t>Rischio</a:t>
                      </a:r>
                      <a:r>
                        <a:rPr lang="en-GB" sz="1400" baseline="0" noProof="0" dirty="0" smtClean="0">
                          <a:solidFill>
                            <a:schemeClr val="bg1"/>
                          </a:solidFill>
                          <a:latin typeface="+mj-lt"/>
                        </a:rPr>
                        <a:t> </a:t>
                      </a:r>
                      <a:r>
                        <a:rPr lang="en-GB" sz="1400" baseline="0" noProof="0" dirty="0" err="1" smtClean="0">
                          <a:solidFill>
                            <a:schemeClr val="bg1"/>
                          </a:solidFill>
                          <a:latin typeface="+mj-lt"/>
                        </a:rPr>
                        <a:t>reale</a:t>
                      </a:r>
                      <a:endParaRPr lang="en-GB" sz="1400" noProof="0" dirty="0">
                        <a:solidFill>
                          <a:schemeClr val="bg1"/>
                        </a:solidFill>
                        <a:latin typeface="+mj-lt"/>
                      </a:endParaRPr>
                    </a:p>
                  </a:txBody>
                  <a:tcPr anchor="ctr">
                    <a:solidFill>
                      <a:schemeClr val="accent2"/>
                    </a:solidFill>
                  </a:tcPr>
                </a:tc>
                <a:tc>
                  <a:txBody>
                    <a:bodyPr/>
                    <a:lstStyle/>
                    <a:p>
                      <a:pPr algn="ctr"/>
                      <a:endParaRPr lang="en-GB" sz="1200" noProof="0">
                        <a:solidFill>
                          <a:schemeClr val="bg1"/>
                        </a:solidFill>
                      </a:endParaRPr>
                    </a:p>
                  </a:txBody>
                  <a:tcPr anchor="ctr">
                    <a:solidFill>
                      <a:schemeClr val="accent2"/>
                    </a:solidFill>
                  </a:tcPr>
                </a:tc>
                <a:tc>
                  <a:txBody>
                    <a:bodyPr/>
                    <a:lstStyle/>
                    <a:p>
                      <a:pPr algn="ctr"/>
                      <a:endParaRPr lang="en-GB" sz="1200" noProof="0">
                        <a:solidFill>
                          <a:schemeClr val="bg1"/>
                        </a:solidFill>
                      </a:endParaRPr>
                    </a:p>
                  </a:txBody>
                  <a:tcPr anchor="ctr">
                    <a:solidFill>
                      <a:schemeClr val="accent2"/>
                    </a:solidFill>
                  </a:tcPr>
                </a:tc>
                <a:tc>
                  <a:txBody>
                    <a:bodyPr/>
                    <a:lstStyle/>
                    <a:p>
                      <a:pPr algn="ctr"/>
                      <a:r>
                        <a:rPr lang="en-GB" sz="1200" noProof="0" dirty="0" smtClean="0">
                          <a:solidFill>
                            <a:schemeClr val="bg1"/>
                          </a:solidFill>
                        </a:rPr>
                        <a:t>Oro</a:t>
                      </a:r>
                    </a:p>
                    <a:p>
                      <a:pPr algn="ctr"/>
                      <a:r>
                        <a:rPr lang="en-GB" sz="1200" noProof="0" dirty="0" smtClean="0">
                          <a:solidFill>
                            <a:schemeClr val="bg1"/>
                          </a:solidFill>
                        </a:rPr>
                        <a:t>Commodities</a:t>
                      </a:r>
                    </a:p>
                    <a:p>
                      <a:pPr algn="ctr"/>
                      <a:r>
                        <a:rPr lang="en-GB" sz="1200" noProof="0" dirty="0" err="1" smtClean="0">
                          <a:solidFill>
                            <a:schemeClr val="bg1"/>
                          </a:solidFill>
                        </a:rPr>
                        <a:t>Obbligazioni</a:t>
                      </a:r>
                      <a:r>
                        <a:rPr lang="en-GB" sz="1200" baseline="0" noProof="0" dirty="0" smtClean="0">
                          <a:solidFill>
                            <a:schemeClr val="bg1"/>
                          </a:solidFill>
                        </a:rPr>
                        <a:t> </a:t>
                      </a:r>
                      <a:r>
                        <a:rPr lang="en-GB" sz="1200" baseline="0" noProof="0" dirty="0" err="1" smtClean="0">
                          <a:solidFill>
                            <a:schemeClr val="bg1"/>
                          </a:solidFill>
                        </a:rPr>
                        <a:t>indicizzate</a:t>
                      </a:r>
                      <a:r>
                        <a:rPr lang="en-GB" sz="1200" baseline="0" noProof="0" dirty="0" smtClean="0">
                          <a:solidFill>
                            <a:schemeClr val="bg1"/>
                          </a:solidFill>
                        </a:rPr>
                        <a:t> </a:t>
                      </a:r>
                      <a:r>
                        <a:rPr lang="en-GB" sz="1200" baseline="0" noProof="0" dirty="0" err="1" smtClean="0">
                          <a:solidFill>
                            <a:schemeClr val="bg1"/>
                          </a:solidFill>
                        </a:rPr>
                        <a:t>all’inflazione</a:t>
                      </a:r>
                      <a:endParaRPr lang="en-GB" sz="1200" noProof="0" dirty="0">
                        <a:solidFill>
                          <a:schemeClr val="bg1"/>
                        </a:solidFill>
                      </a:endParaRPr>
                    </a:p>
                  </a:txBody>
                  <a:tcPr anchor="ctr">
                    <a:solidFill>
                      <a:schemeClr val="accent2"/>
                    </a:solidFill>
                  </a:tcPr>
                </a:tc>
                <a:tc>
                  <a:txBody>
                    <a:bodyPr/>
                    <a:lstStyle/>
                    <a:p>
                      <a:pPr algn="ctr"/>
                      <a:endParaRPr lang="en-GB" sz="1200" noProof="0" dirty="0">
                        <a:solidFill>
                          <a:schemeClr val="bg1"/>
                        </a:solidFill>
                      </a:endParaRPr>
                    </a:p>
                  </a:txBody>
                  <a:tcPr anchor="ctr">
                    <a:solidFill>
                      <a:schemeClr val="accent2"/>
                    </a:solidFill>
                  </a:tcPr>
                </a:tc>
              </a:tr>
              <a:tr h="370840">
                <a:tc>
                  <a:txBody>
                    <a:bodyPr/>
                    <a:lstStyle/>
                    <a:p>
                      <a:r>
                        <a:rPr lang="en-GB" sz="1400" baseline="0" noProof="0" dirty="0" err="1" smtClean="0">
                          <a:latin typeface="+mj-lt"/>
                        </a:rPr>
                        <a:t>Rischio</a:t>
                      </a:r>
                      <a:r>
                        <a:rPr lang="en-GB" sz="1400" baseline="0" noProof="0" dirty="0" smtClean="0">
                          <a:latin typeface="+mj-lt"/>
                        </a:rPr>
                        <a:t> </a:t>
                      </a:r>
                      <a:r>
                        <a:rPr lang="en-GB" sz="1400" baseline="0" noProof="0" dirty="0" err="1" smtClean="0">
                          <a:latin typeface="+mj-lt"/>
                        </a:rPr>
                        <a:t>azionario</a:t>
                      </a:r>
                      <a:endParaRPr lang="en-GB" sz="1400" noProof="0" dirty="0">
                        <a:latin typeface="+mj-lt"/>
                      </a:endParaRPr>
                    </a:p>
                  </a:txBody>
                  <a:tcPr anchor="ctr">
                    <a:solidFill>
                      <a:schemeClr val="accent4"/>
                    </a:solidFill>
                  </a:tcPr>
                </a:tc>
                <a:tc>
                  <a:txBody>
                    <a:bodyPr/>
                    <a:lstStyle/>
                    <a:p>
                      <a:pPr algn="ctr"/>
                      <a:r>
                        <a:rPr lang="en-GB" sz="1200" noProof="0" dirty="0" err="1" smtClean="0"/>
                        <a:t>Stati</a:t>
                      </a:r>
                      <a:r>
                        <a:rPr lang="en-GB" sz="1200" baseline="0" noProof="0" dirty="0" smtClean="0"/>
                        <a:t> </a:t>
                      </a:r>
                      <a:r>
                        <a:rPr lang="en-GB" sz="1200" baseline="0" noProof="0" dirty="0" err="1" smtClean="0"/>
                        <a:t>Uniti</a:t>
                      </a:r>
                      <a:endParaRPr lang="en-GB" sz="1200" noProof="0" dirty="0"/>
                    </a:p>
                  </a:txBody>
                  <a:tcPr anchor="ctr">
                    <a:solidFill>
                      <a:schemeClr val="accent4"/>
                    </a:solidFill>
                  </a:tcPr>
                </a:tc>
                <a:tc>
                  <a:txBody>
                    <a:bodyPr/>
                    <a:lstStyle/>
                    <a:p>
                      <a:pPr algn="ctr"/>
                      <a:r>
                        <a:rPr lang="en-GB" sz="1200" noProof="0" dirty="0" smtClean="0"/>
                        <a:t>Canada</a:t>
                      </a:r>
                    </a:p>
                    <a:p>
                      <a:pPr algn="ctr"/>
                      <a:r>
                        <a:rPr lang="en-GB" sz="1200" noProof="0" dirty="0" smtClean="0"/>
                        <a:t>Australia</a:t>
                      </a:r>
                      <a:endParaRPr lang="en-GB" sz="1200" noProof="0" dirty="0"/>
                    </a:p>
                  </a:txBody>
                  <a:tcPr anchor="ctr">
                    <a:solidFill>
                      <a:schemeClr val="accent4"/>
                    </a:solidFill>
                  </a:tcPr>
                </a:tc>
                <a:tc>
                  <a:txBody>
                    <a:bodyPr/>
                    <a:lstStyle/>
                    <a:p>
                      <a:pPr algn="ctr"/>
                      <a:r>
                        <a:rPr lang="en-GB" sz="1200" noProof="0" dirty="0" smtClean="0"/>
                        <a:t>Europa</a:t>
                      </a:r>
                    </a:p>
                    <a:p>
                      <a:pPr algn="ctr"/>
                      <a:r>
                        <a:rPr lang="en-GB" sz="1200" noProof="0" dirty="0" err="1" smtClean="0"/>
                        <a:t>Giappone</a:t>
                      </a:r>
                      <a:endParaRPr lang="en-GB" sz="1200" noProof="0" dirty="0" smtClean="0"/>
                    </a:p>
                    <a:p>
                      <a:pPr algn="ctr"/>
                      <a:r>
                        <a:rPr lang="en-GB" sz="1200" noProof="0" dirty="0" err="1" smtClean="0"/>
                        <a:t>Mercati</a:t>
                      </a:r>
                      <a:r>
                        <a:rPr lang="en-GB" sz="1200" baseline="0" noProof="0" dirty="0" smtClean="0"/>
                        <a:t> </a:t>
                      </a:r>
                      <a:r>
                        <a:rPr lang="en-GB" sz="1200" baseline="0" noProof="0" dirty="0" err="1" smtClean="0"/>
                        <a:t>Emergenti</a:t>
                      </a:r>
                      <a:endParaRPr lang="en-GB" sz="1200" noProof="0" dirty="0"/>
                    </a:p>
                  </a:txBody>
                  <a:tcPr anchor="ctr">
                    <a:solidFill>
                      <a:schemeClr val="accent4"/>
                    </a:solidFill>
                  </a:tcPr>
                </a:tc>
                <a:tc>
                  <a:txBody>
                    <a:bodyPr/>
                    <a:lstStyle/>
                    <a:p>
                      <a:pPr algn="ctr"/>
                      <a:r>
                        <a:rPr lang="en-GB" sz="1200" noProof="0" dirty="0" smtClean="0"/>
                        <a:t>Russia</a:t>
                      </a:r>
                      <a:endParaRPr lang="en-GB" sz="1200" noProof="0" dirty="0"/>
                    </a:p>
                  </a:txBody>
                  <a:tcPr anchor="ctr">
                    <a:solidFill>
                      <a:schemeClr val="accent4"/>
                    </a:solidFill>
                  </a:tcPr>
                </a:tc>
              </a:tr>
              <a:tr h="370840">
                <a:tc>
                  <a:txBody>
                    <a:bodyPr/>
                    <a:lstStyle/>
                    <a:p>
                      <a:r>
                        <a:rPr lang="en-GB" sz="1400" noProof="0" dirty="0" err="1" smtClean="0">
                          <a:latin typeface="+mj-lt"/>
                        </a:rPr>
                        <a:t>Rischio</a:t>
                      </a:r>
                      <a:r>
                        <a:rPr lang="en-GB" sz="1400" baseline="0" noProof="0" dirty="0" smtClean="0">
                          <a:latin typeface="+mj-lt"/>
                        </a:rPr>
                        <a:t> Spread</a:t>
                      </a:r>
                      <a:endParaRPr lang="en-GB" sz="1400" noProof="0" dirty="0">
                        <a:latin typeface="+mj-lt"/>
                      </a:endParaRPr>
                    </a:p>
                  </a:txBody>
                  <a:tcPr anchor="ctr">
                    <a:solidFill>
                      <a:schemeClr val="bg1">
                        <a:lumMod val="85000"/>
                      </a:schemeClr>
                    </a:solidFill>
                  </a:tcPr>
                </a:tc>
                <a:tc>
                  <a:txBody>
                    <a:bodyPr/>
                    <a:lstStyle/>
                    <a:p>
                      <a:pPr algn="ctr"/>
                      <a:endParaRPr lang="en-GB" sz="1200" noProof="0"/>
                    </a:p>
                  </a:txBody>
                  <a:tcPr anchor="ctr">
                    <a:solidFill>
                      <a:schemeClr val="bg1">
                        <a:lumMod val="85000"/>
                      </a:schemeClr>
                    </a:solidFill>
                  </a:tcPr>
                </a:tc>
                <a:tc>
                  <a:txBody>
                    <a:bodyPr/>
                    <a:lstStyle/>
                    <a:p>
                      <a:pPr algn="ctr"/>
                      <a:r>
                        <a:rPr lang="en-GB" sz="1200" noProof="0" dirty="0" smtClean="0"/>
                        <a:t>High</a:t>
                      </a:r>
                      <a:r>
                        <a:rPr lang="en-GB" sz="1200" baseline="0" noProof="0" dirty="0" smtClean="0"/>
                        <a:t> Yield</a:t>
                      </a:r>
                    </a:p>
                    <a:p>
                      <a:pPr algn="ctr"/>
                      <a:r>
                        <a:rPr lang="en-GB" sz="1200" baseline="0" noProof="0" dirty="0" err="1" smtClean="0"/>
                        <a:t>Società</a:t>
                      </a:r>
                      <a:r>
                        <a:rPr lang="en-GB" sz="1200" baseline="0" noProof="0" dirty="0" smtClean="0"/>
                        <a:t> </a:t>
                      </a:r>
                      <a:r>
                        <a:rPr lang="en-GB" sz="1200" baseline="0" noProof="0" dirty="0" err="1" smtClean="0"/>
                        <a:t>mercati</a:t>
                      </a:r>
                      <a:r>
                        <a:rPr lang="en-GB" sz="1200" baseline="0" noProof="0" dirty="0" smtClean="0"/>
                        <a:t> </a:t>
                      </a:r>
                      <a:r>
                        <a:rPr lang="en-GB" sz="1200" baseline="0" noProof="0" dirty="0" err="1" smtClean="0"/>
                        <a:t>emergenti</a:t>
                      </a:r>
                      <a:endParaRPr lang="en-GB" sz="1200" noProof="0" dirty="0"/>
                    </a:p>
                  </a:txBody>
                  <a:tcPr anchor="ctr">
                    <a:solidFill>
                      <a:schemeClr val="bg1">
                        <a:lumMod val="85000"/>
                      </a:schemeClr>
                    </a:solidFill>
                  </a:tcPr>
                </a:tc>
                <a:tc>
                  <a:txBody>
                    <a:bodyPr/>
                    <a:lstStyle/>
                    <a:p>
                      <a:pPr algn="ctr"/>
                      <a:r>
                        <a:rPr lang="en-GB" sz="1200" baseline="0" noProof="0" dirty="0" err="1" smtClean="0"/>
                        <a:t>Obbligazioni</a:t>
                      </a:r>
                      <a:r>
                        <a:rPr lang="en-GB" sz="1200" baseline="0" noProof="0" dirty="0" smtClean="0"/>
                        <a:t> </a:t>
                      </a:r>
                      <a:r>
                        <a:rPr lang="en-GB" sz="1200" baseline="0" noProof="0" dirty="0" err="1" smtClean="0"/>
                        <a:t>societarie</a:t>
                      </a:r>
                      <a:r>
                        <a:rPr lang="en-GB" sz="1200" baseline="0" noProof="0" dirty="0" smtClean="0"/>
                        <a:t> IG</a:t>
                      </a:r>
                    </a:p>
                    <a:p>
                      <a:pPr algn="ctr"/>
                      <a:r>
                        <a:rPr lang="en-GB" sz="1200" baseline="0" noProof="0" dirty="0" err="1" smtClean="0"/>
                        <a:t>Mercati</a:t>
                      </a:r>
                      <a:r>
                        <a:rPr lang="en-GB" sz="1200" baseline="0" noProof="0" dirty="0" smtClean="0"/>
                        <a:t> </a:t>
                      </a:r>
                      <a:r>
                        <a:rPr lang="en-GB" sz="1200" baseline="0" noProof="0" dirty="0" err="1" smtClean="0"/>
                        <a:t>Emergenti</a:t>
                      </a:r>
                      <a:r>
                        <a:rPr lang="en-GB" sz="1200" baseline="0" noProof="0" dirty="0" smtClean="0"/>
                        <a:t> </a:t>
                      </a:r>
                      <a:r>
                        <a:rPr lang="en-GB" sz="1200" baseline="0" noProof="0" dirty="0" err="1" smtClean="0"/>
                        <a:t>valute</a:t>
                      </a:r>
                      <a:r>
                        <a:rPr lang="en-GB" sz="1200" baseline="0" noProof="0" dirty="0" smtClean="0"/>
                        <a:t> </a:t>
                      </a:r>
                      <a:r>
                        <a:rPr lang="en-GB" sz="1200" baseline="0" noProof="0" dirty="0" err="1" smtClean="0"/>
                        <a:t>forti</a:t>
                      </a:r>
                      <a:endParaRPr lang="en-GB" sz="1200" baseline="0" noProof="0" dirty="0" smtClean="0"/>
                    </a:p>
                    <a:p>
                      <a:pPr algn="ctr"/>
                      <a:r>
                        <a:rPr lang="en-GB" sz="1200" baseline="0" noProof="0" dirty="0" err="1" smtClean="0"/>
                        <a:t>Selezionati</a:t>
                      </a:r>
                      <a:r>
                        <a:rPr lang="en-GB" sz="1200" baseline="0" noProof="0" dirty="0" smtClean="0"/>
                        <a:t> EM-FX</a:t>
                      </a:r>
                      <a:endParaRPr lang="en-GB" sz="1200" noProof="0" dirty="0"/>
                    </a:p>
                  </a:txBody>
                  <a:tcPr anchor="ctr">
                    <a:solidFill>
                      <a:schemeClr val="bg1">
                        <a:lumMod val="85000"/>
                      </a:schemeClr>
                    </a:solidFill>
                  </a:tcPr>
                </a:tc>
                <a:tc>
                  <a:txBody>
                    <a:bodyPr/>
                    <a:lstStyle/>
                    <a:p>
                      <a:pPr algn="ctr"/>
                      <a:endParaRPr lang="en-GB" sz="1200" noProof="0" dirty="0"/>
                    </a:p>
                  </a:txBody>
                  <a:tcPr anchor="ctr">
                    <a:solidFill>
                      <a:schemeClr val="bg1">
                        <a:lumMod val="85000"/>
                      </a:schemeClr>
                    </a:solidFill>
                  </a:tcPr>
                </a:tc>
              </a:tr>
            </a:tbl>
          </a:graphicData>
        </a:graphic>
      </p:graphicFrame>
      <p:sp>
        <p:nvSpPr>
          <p:cNvPr id="7" name="Textplatzhalter 8"/>
          <p:cNvSpPr>
            <a:spLocks noGrp="1"/>
          </p:cNvSpPr>
          <p:nvPr>
            <p:ph type="body" sz="quarter" idx="13"/>
          </p:nvPr>
        </p:nvSpPr>
        <p:spPr/>
        <p:txBody>
          <a:bodyPr/>
          <a:lstStyle/>
          <a:p>
            <a:r>
              <a:rPr lang="en-US" dirty="0" err="1" smtClean="0"/>
              <a:t>Fonte</a:t>
            </a:r>
            <a:r>
              <a:rPr lang="en-US" dirty="0" smtClean="0"/>
              <a:t>: Raiffeisen KAG, Maggio 2014; EM = Emerging </a:t>
            </a:r>
            <a:r>
              <a:rPr lang="en-US" dirty="0" err="1" smtClean="0"/>
              <a:t>Markets,Titoli</a:t>
            </a:r>
            <a:r>
              <a:rPr lang="en-US" dirty="0" smtClean="0"/>
              <a:t> di </a:t>
            </a:r>
            <a:r>
              <a:rPr lang="en-US" dirty="0" err="1" smtClean="0"/>
              <a:t>Stato</a:t>
            </a:r>
            <a:r>
              <a:rPr lang="en-US" dirty="0" smtClean="0"/>
              <a:t> </a:t>
            </a:r>
            <a:r>
              <a:rPr lang="en-US" dirty="0" err="1" smtClean="0"/>
              <a:t>della</a:t>
            </a:r>
            <a:r>
              <a:rPr lang="en-US" dirty="0" smtClean="0"/>
              <a:t> Germania, </a:t>
            </a:r>
            <a:r>
              <a:rPr lang="en-US" dirty="0" err="1" smtClean="0"/>
              <a:t>Regno</a:t>
            </a:r>
            <a:r>
              <a:rPr lang="en-US" dirty="0" smtClean="0"/>
              <a:t> </a:t>
            </a:r>
            <a:r>
              <a:rPr lang="en-US" dirty="0" err="1" smtClean="0"/>
              <a:t>Unito</a:t>
            </a:r>
            <a:r>
              <a:rPr lang="en-US" dirty="0" smtClean="0"/>
              <a:t> e </a:t>
            </a:r>
            <a:r>
              <a:rPr lang="en-US" dirty="0" err="1" smtClean="0"/>
              <a:t>Stati</a:t>
            </a:r>
            <a:r>
              <a:rPr lang="en-US" dirty="0" smtClean="0"/>
              <a:t> </a:t>
            </a:r>
            <a:r>
              <a:rPr lang="en-US" dirty="0" err="1" smtClean="0"/>
              <a:t>Uniti</a:t>
            </a:r>
            <a:r>
              <a:rPr lang="en-US" dirty="0" smtClean="0"/>
              <a:t> </a:t>
            </a:r>
            <a:r>
              <a:rPr lang="en-US" dirty="0" err="1" smtClean="0"/>
              <a:t>sono</a:t>
            </a:r>
            <a:r>
              <a:rPr lang="en-US" dirty="0" smtClean="0"/>
              <a:t> </a:t>
            </a:r>
            <a:r>
              <a:rPr lang="en-US" dirty="0" err="1" smtClean="0"/>
              <a:t>attrativi</a:t>
            </a:r>
            <a:r>
              <a:rPr lang="en-US" dirty="0" smtClean="0"/>
              <a:t> in prima </a:t>
            </a:r>
            <a:r>
              <a:rPr lang="en-US" dirty="0" err="1" smtClean="0"/>
              <a:t>linea</a:t>
            </a:r>
            <a:r>
              <a:rPr lang="en-US" dirty="0" smtClean="0"/>
              <a:t> in un </a:t>
            </a:r>
            <a:r>
              <a:rPr lang="en-US" dirty="0" err="1" smtClean="0"/>
              <a:t>contesto</a:t>
            </a:r>
            <a:r>
              <a:rPr lang="en-US" dirty="0" smtClean="0"/>
              <a:t> di portfolio per via </a:t>
            </a:r>
            <a:r>
              <a:rPr lang="en-US" dirty="0" err="1" smtClean="0"/>
              <a:t>degli</a:t>
            </a:r>
            <a:r>
              <a:rPr lang="en-US" dirty="0" smtClean="0"/>
              <a:t> </a:t>
            </a:r>
            <a:r>
              <a:rPr lang="en-US" dirty="0" err="1" smtClean="0"/>
              <a:t>effetti</a:t>
            </a:r>
            <a:r>
              <a:rPr lang="en-US" dirty="0" smtClean="0"/>
              <a:t> </a:t>
            </a:r>
            <a:r>
              <a:rPr lang="en-US" dirty="0" err="1" smtClean="0"/>
              <a:t>della</a:t>
            </a:r>
            <a:r>
              <a:rPr lang="en-US" dirty="0" smtClean="0"/>
              <a:t> </a:t>
            </a:r>
            <a:r>
              <a:rPr lang="en-US" dirty="0" err="1" smtClean="0"/>
              <a:t>diversificazione</a:t>
            </a:r>
            <a:r>
              <a:rPr lang="en-US" dirty="0" smtClean="0"/>
              <a:t> e </a:t>
            </a:r>
            <a:r>
              <a:rPr lang="en-US" dirty="0" err="1" smtClean="0"/>
              <a:t>meno</a:t>
            </a:r>
            <a:r>
              <a:rPr lang="en-US" dirty="0" smtClean="0"/>
              <a:t> per </a:t>
            </a:r>
            <a:r>
              <a:rPr lang="en-US" dirty="0" err="1" smtClean="0"/>
              <a:t>considerazioni</a:t>
            </a:r>
            <a:r>
              <a:rPr lang="en-US" dirty="0" smtClean="0"/>
              <a:t> </a:t>
            </a:r>
            <a:r>
              <a:rPr lang="en-US" dirty="0" err="1" smtClean="0"/>
              <a:t>riguardano</a:t>
            </a:r>
            <a:r>
              <a:rPr lang="en-US" dirty="0" smtClean="0"/>
              <a:t> </a:t>
            </a:r>
            <a:r>
              <a:rPr lang="en-US" dirty="0" err="1" smtClean="0"/>
              <a:t>il</a:t>
            </a:r>
            <a:r>
              <a:rPr lang="en-US" dirty="0" smtClean="0"/>
              <a:t> </a:t>
            </a:r>
            <a:r>
              <a:rPr lang="en-US" dirty="0" err="1" smtClean="0"/>
              <a:t>premio</a:t>
            </a:r>
            <a:r>
              <a:rPr lang="en-US" dirty="0" smtClean="0"/>
              <a:t> al </a:t>
            </a:r>
            <a:r>
              <a:rPr lang="en-US" dirty="0" err="1" smtClean="0"/>
              <a:t>rischio</a:t>
            </a:r>
            <a:r>
              <a:rPr lang="en-US" dirty="0" smtClean="0"/>
              <a:t>. </a:t>
            </a:r>
            <a:endParaRPr lang="en-US" dirty="0"/>
          </a:p>
        </p:txBody>
      </p:sp>
    </p:spTree>
    <p:extLst>
      <p:ext uri="{BB962C8B-B14F-4D97-AF65-F5344CB8AC3E}">
        <p14:creationId xmlns:p14="http://schemas.microsoft.com/office/powerpoint/2010/main" val="2180065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Processo</a:t>
            </a:r>
            <a:r>
              <a:rPr lang="de-AT" dirty="0" smtClean="0"/>
              <a:t> di </a:t>
            </a:r>
            <a:r>
              <a:rPr lang="de-AT" dirty="0" err="1" smtClean="0"/>
              <a:t>investimento</a:t>
            </a:r>
            <a:r>
              <a:rPr lang="de-AT" dirty="0" smtClean="0"/>
              <a:t> in </a:t>
            </a:r>
            <a:r>
              <a:rPr lang="de-AT" dirty="0" err="1" smtClean="0"/>
              <a:t>sintesi</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19</a:t>
            </a:fld>
            <a:endParaRPr lang="de-DE" dirty="0"/>
          </a:p>
        </p:txBody>
      </p:sp>
      <p:sp>
        <p:nvSpPr>
          <p:cNvPr id="5" name="Textplatzhalter 4"/>
          <p:cNvSpPr>
            <a:spLocks noGrp="1"/>
          </p:cNvSpPr>
          <p:nvPr>
            <p:ph type="body" sz="quarter" idx="13"/>
          </p:nvPr>
        </p:nvSpPr>
        <p:spPr/>
        <p:txBody>
          <a:bodyPr/>
          <a:lstStyle/>
          <a:p>
            <a:endParaRPr lang="de-AT"/>
          </a:p>
        </p:txBody>
      </p:sp>
      <p:grpSp>
        <p:nvGrpSpPr>
          <p:cNvPr id="6" name="Gruppieren 5"/>
          <p:cNvGrpSpPr/>
          <p:nvPr/>
        </p:nvGrpSpPr>
        <p:grpSpPr>
          <a:xfrm>
            <a:off x="1344238" y="1311353"/>
            <a:ext cx="5904656" cy="3845839"/>
            <a:chOff x="3940318" y="1304012"/>
            <a:chExt cx="5076056" cy="4805625"/>
          </a:xfrm>
        </p:grpSpPr>
        <p:sp>
          <p:nvSpPr>
            <p:cNvPr id="7" name="Rechteck 6"/>
            <p:cNvSpPr/>
            <p:nvPr/>
          </p:nvSpPr>
          <p:spPr>
            <a:xfrm>
              <a:off x="3940318" y="1304012"/>
              <a:ext cx="5076056" cy="46805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p:cNvSpPr/>
            <p:nvPr/>
          </p:nvSpPr>
          <p:spPr>
            <a:xfrm>
              <a:off x="4211960" y="1414933"/>
              <a:ext cx="1440160" cy="645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smtClean="0">
                  <a:solidFill>
                    <a:schemeClr val="tx1"/>
                  </a:solidFill>
                </a:rPr>
                <a:t>Universo</a:t>
              </a:r>
              <a:r>
                <a:rPr lang="de-DE" sz="1400" dirty="0" smtClean="0">
                  <a:solidFill>
                    <a:schemeClr val="tx1"/>
                  </a:solidFill>
                </a:rPr>
                <a:t> di </a:t>
              </a:r>
              <a:r>
                <a:rPr lang="de-DE" sz="1400" dirty="0" err="1" smtClean="0">
                  <a:solidFill>
                    <a:schemeClr val="tx1"/>
                  </a:solidFill>
                </a:rPr>
                <a:t>assets</a:t>
              </a:r>
              <a:r>
                <a:rPr lang="de-DE" sz="1400" dirty="0" smtClean="0">
                  <a:solidFill>
                    <a:schemeClr val="tx1"/>
                  </a:solidFill>
                </a:rPr>
                <a:t> </a:t>
              </a:r>
              <a:r>
                <a:rPr lang="de-DE" sz="1400" b="1" dirty="0" err="1" smtClean="0">
                  <a:solidFill>
                    <a:schemeClr val="tx1"/>
                  </a:solidFill>
                </a:rPr>
                <a:t>flessibile</a:t>
              </a:r>
              <a:endParaRPr lang="de-DE" sz="1400" b="1" dirty="0">
                <a:solidFill>
                  <a:schemeClr val="tx1"/>
                </a:solidFill>
              </a:endParaRPr>
            </a:p>
          </p:txBody>
        </p:sp>
        <p:sp>
          <p:nvSpPr>
            <p:cNvPr id="9" name="Rechteck 8"/>
            <p:cNvSpPr/>
            <p:nvPr/>
          </p:nvSpPr>
          <p:spPr>
            <a:xfrm>
              <a:off x="5724128" y="1414933"/>
              <a:ext cx="1440160" cy="645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solidFill>
                    <a:srgbClr val="FF0000"/>
                  </a:solidFill>
                  <a:latin typeface="+mj-lt"/>
                </a:rPr>
                <a:t>Proprietary</a:t>
              </a:r>
              <a:r>
                <a:rPr lang="de-AT" sz="1400" b="1" dirty="0" smtClean="0">
                  <a:solidFill>
                    <a:srgbClr val="FF0000"/>
                  </a:solidFill>
                </a:rPr>
                <a:t> </a:t>
              </a:r>
            </a:p>
            <a:p>
              <a:pPr algn="ctr"/>
              <a:r>
                <a:rPr lang="de-AT" sz="1400" dirty="0" smtClean="0">
                  <a:solidFill>
                    <a:srgbClr val="FF0000"/>
                  </a:solidFill>
                </a:rPr>
                <a:t>Risk </a:t>
              </a:r>
              <a:r>
                <a:rPr lang="de-AT" sz="1400" dirty="0" err="1" smtClean="0">
                  <a:solidFill>
                    <a:srgbClr val="FF0000"/>
                  </a:solidFill>
                </a:rPr>
                <a:t>Estimates</a:t>
              </a:r>
              <a:endParaRPr lang="de-DE" sz="1400" dirty="0">
                <a:solidFill>
                  <a:srgbClr val="FF0000"/>
                </a:solidFill>
              </a:endParaRPr>
            </a:p>
          </p:txBody>
        </p:sp>
        <p:sp>
          <p:nvSpPr>
            <p:cNvPr id="10" name="Rechteck 9"/>
            <p:cNvSpPr/>
            <p:nvPr/>
          </p:nvSpPr>
          <p:spPr>
            <a:xfrm>
              <a:off x="7236296" y="1414933"/>
              <a:ext cx="1512167" cy="645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rgbClr val="FF0000"/>
                  </a:solidFill>
                  <a:latin typeface="+mj-lt"/>
                </a:rPr>
                <a:t>Proprietary</a:t>
              </a:r>
              <a:r>
                <a:rPr lang="de-AT" sz="1400" b="1" dirty="0" smtClean="0">
                  <a:solidFill>
                    <a:srgbClr val="FF0000"/>
                  </a:solidFill>
                </a:rPr>
                <a:t> </a:t>
              </a:r>
            </a:p>
            <a:p>
              <a:pPr algn="ctr"/>
              <a:r>
                <a:rPr lang="de-AT" sz="1400" dirty="0" smtClean="0">
                  <a:solidFill>
                    <a:srgbClr val="FF0000"/>
                  </a:solidFill>
                </a:rPr>
                <a:t>Return </a:t>
              </a:r>
              <a:r>
                <a:rPr lang="de-AT" sz="1400" dirty="0" err="1" smtClean="0">
                  <a:solidFill>
                    <a:srgbClr val="FF0000"/>
                  </a:solidFill>
                </a:rPr>
                <a:t>Estimates</a:t>
              </a:r>
              <a:endParaRPr lang="de-DE" sz="1400" dirty="0">
                <a:solidFill>
                  <a:srgbClr val="FF0000"/>
                </a:solidFill>
              </a:endParaRPr>
            </a:p>
          </p:txBody>
        </p:sp>
        <p:sp>
          <p:nvSpPr>
            <p:cNvPr id="11" name="Rechteck 10"/>
            <p:cNvSpPr/>
            <p:nvPr/>
          </p:nvSpPr>
          <p:spPr>
            <a:xfrm>
              <a:off x="4792036" y="2668810"/>
              <a:ext cx="3452372" cy="72008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solidFill>
                    <a:schemeClr val="tx1"/>
                  </a:solidFill>
                </a:rPr>
                <a:t>Rapporto</a:t>
              </a:r>
              <a:r>
                <a:rPr lang="de-AT" sz="1400" dirty="0" smtClean="0">
                  <a:solidFill>
                    <a:schemeClr val="tx1"/>
                  </a:solidFill>
                </a:rPr>
                <a:t> </a:t>
              </a:r>
              <a:r>
                <a:rPr lang="de-AT" sz="1400" dirty="0" err="1" smtClean="0">
                  <a:solidFill>
                    <a:schemeClr val="tx1"/>
                  </a:solidFill>
                </a:rPr>
                <a:t>atteso</a:t>
              </a:r>
              <a:r>
                <a:rPr lang="de-AT" sz="1400" dirty="0" smtClean="0">
                  <a:solidFill>
                    <a:schemeClr val="tx1"/>
                  </a:solidFill>
                </a:rPr>
                <a:t> </a:t>
              </a:r>
              <a:r>
                <a:rPr lang="de-AT" sz="1400" dirty="0" err="1">
                  <a:solidFill>
                    <a:schemeClr val="tx1"/>
                  </a:solidFill>
                </a:rPr>
                <a:t>r</a:t>
              </a:r>
              <a:r>
                <a:rPr lang="de-AT" sz="1400" dirty="0" err="1" smtClean="0">
                  <a:solidFill>
                    <a:schemeClr val="tx1"/>
                  </a:solidFill>
                </a:rPr>
                <a:t>ischio</a:t>
              </a:r>
              <a:r>
                <a:rPr lang="de-AT" sz="1400" dirty="0" smtClean="0">
                  <a:solidFill>
                    <a:schemeClr val="tx1"/>
                  </a:solidFill>
                </a:rPr>
                <a:t> / </a:t>
              </a:r>
              <a:r>
                <a:rPr lang="de-AT" sz="1400" dirty="0" err="1">
                  <a:solidFill>
                    <a:schemeClr val="tx1"/>
                  </a:solidFill>
                </a:rPr>
                <a:t>r</a:t>
              </a:r>
              <a:r>
                <a:rPr lang="de-AT" sz="1400" dirty="0" err="1" smtClean="0">
                  <a:solidFill>
                    <a:schemeClr val="tx1"/>
                  </a:solidFill>
                </a:rPr>
                <a:t>endimento</a:t>
              </a:r>
              <a:r>
                <a:rPr lang="de-AT" sz="1400" dirty="0" smtClean="0">
                  <a:solidFill>
                    <a:schemeClr val="tx1"/>
                  </a:solidFill>
                </a:rPr>
                <a:t> di </a:t>
              </a:r>
              <a:r>
                <a:rPr lang="de-AT" sz="1400" dirty="0" err="1" smtClean="0">
                  <a:solidFill>
                    <a:schemeClr val="tx1"/>
                  </a:solidFill>
                </a:rPr>
                <a:t>lungo</a:t>
              </a:r>
              <a:r>
                <a:rPr lang="de-AT" sz="1400" dirty="0" smtClean="0">
                  <a:solidFill>
                    <a:schemeClr val="tx1"/>
                  </a:solidFill>
                </a:rPr>
                <a:t> </a:t>
              </a:r>
              <a:r>
                <a:rPr lang="de-AT" sz="1400" dirty="0" err="1" smtClean="0">
                  <a:solidFill>
                    <a:schemeClr val="tx1"/>
                  </a:solidFill>
                </a:rPr>
                <a:t>periodoper</a:t>
              </a:r>
              <a:r>
                <a:rPr lang="de-AT" sz="1400" dirty="0" smtClean="0">
                  <a:solidFill>
                    <a:schemeClr val="tx1"/>
                  </a:solidFill>
                </a:rPr>
                <a:t> </a:t>
              </a:r>
              <a:r>
                <a:rPr lang="de-AT" sz="1400" dirty="0" err="1" smtClean="0">
                  <a:solidFill>
                    <a:schemeClr val="tx1"/>
                  </a:solidFill>
                </a:rPr>
                <a:t>ogni</a:t>
              </a:r>
              <a:r>
                <a:rPr lang="de-AT" sz="1400" dirty="0" smtClean="0">
                  <a:solidFill>
                    <a:schemeClr val="tx1"/>
                  </a:solidFill>
                </a:rPr>
                <a:t> </a:t>
              </a:r>
              <a:r>
                <a:rPr lang="de-AT" sz="1400" dirty="0" err="1" smtClean="0">
                  <a:solidFill>
                    <a:schemeClr val="tx1"/>
                  </a:solidFill>
                </a:rPr>
                <a:t>asset</a:t>
              </a:r>
              <a:r>
                <a:rPr lang="de-AT" sz="1400" dirty="0" smtClean="0">
                  <a:solidFill>
                    <a:schemeClr val="tx1"/>
                  </a:solidFill>
                </a:rPr>
                <a:t> </a:t>
              </a:r>
              <a:r>
                <a:rPr lang="de-AT" sz="1400" dirty="0" err="1" smtClean="0">
                  <a:solidFill>
                    <a:schemeClr val="tx1"/>
                  </a:solidFill>
                </a:rPr>
                <a:t>class</a:t>
              </a:r>
              <a:r>
                <a:rPr lang="de-AT" sz="1400" dirty="0" smtClean="0">
                  <a:solidFill>
                    <a:schemeClr val="tx1"/>
                  </a:solidFill>
                </a:rPr>
                <a:t> e </a:t>
              </a:r>
              <a:r>
                <a:rPr lang="de-AT" sz="1400" dirty="0" err="1" smtClean="0">
                  <a:solidFill>
                    <a:schemeClr val="tx1"/>
                  </a:solidFill>
                </a:rPr>
                <a:t>fattore</a:t>
              </a:r>
              <a:r>
                <a:rPr lang="de-AT" sz="1400" dirty="0" smtClean="0">
                  <a:solidFill>
                    <a:schemeClr val="tx1"/>
                  </a:solidFill>
                </a:rPr>
                <a:t> di </a:t>
              </a:r>
              <a:r>
                <a:rPr lang="de-AT" sz="1400" dirty="0" err="1" smtClean="0">
                  <a:solidFill>
                    <a:schemeClr val="tx1"/>
                  </a:solidFill>
                </a:rPr>
                <a:t>rischio</a:t>
              </a:r>
              <a:r>
                <a:rPr lang="de-AT" sz="1400" dirty="0" smtClean="0">
                  <a:solidFill>
                    <a:schemeClr val="tx1"/>
                  </a:solidFill>
                </a:rPr>
                <a:t> </a:t>
              </a:r>
              <a:endParaRPr lang="de-DE" sz="1400" dirty="0">
                <a:solidFill>
                  <a:schemeClr val="tx1"/>
                </a:solidFill>
              </a:endParaRPr>
            </a:p>
          </p:txBody>
        </p:sp>
        <p:sp>
          <p:nvSpPr>
            <p:cNvPr id="12" name="Pfeil nach unten 11"/>
            <p:cNvSpPr/>
            <p:nvPr/>
          </p:nvSpPr>
          <p:spPr>
            <a:xfrm>
              <a:off x="6120680" y="3500256"/>
              <a:ext cx="792088"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aphicFrame>
          <p:nvGraphicFramePr>
            <p:cNvPr id="13" name="Diagramm 12"/>
            <p:cNvGraphicFramePr>
              <a:graphicFrameLocks/>
            </p:cNvGraphicFramePr>
            <p:nvPr>
              <p:extLst>
                <p:ext uri="{D42A27DB-BD31-4B8C-83A1-F6EECF244321}">
                  <p14:modId xmlns:p14="http://schemas.microsoft.com/office/powerpoint/2010/main" val="1680874065"/>
                </p:ext>
              </p:extLst>
            </p:nvPr>
          </p:nvGraphicFramePr>
          <p:xfrm>
            <a:off x="5688632" y="4290361"/>
            <a:ext cx="1619250" cy="181927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feld 13"/>
            <p:cNvSpPr txBox="1"/>
            <p:nvPr/>
          </p:nvSpPr>
          <p:spPr>
            <a:xfrm>
              <a:off x="5291357" y="3826703"/>
              <a:ext cx="2414222" cy="653797"/>
            </a:xfrm>
            <a:prstGeom prst="rect">
              <a:avLst/>
            </a:prstGeom>
            <a:noFill/>
          </p:spPr>
          <p:txBody>
            <a:bodyPr wrap="square" rtlCol="0">
              <a:spAutoFit/>
            </a:bodyPr>
            <a:lstStyle/>
            <a:p>
              <a:pPr algn="ctr"/>
              <a:r>
                <a:rPr lang="de-AT" sz="1400" b="1" dirty="0" err="1" smtClean="0">
                  <a:latin typeface="+mj-lt"/>
                </a:rPr>
                <a:t>Decisone</a:t>
              </a:r>
              <a:r>
                <a:rPr lang="de-AT" sz="1400" b="1" dirty="0">
                  <a:latin typeface="+mj-lt"/>
                </a:rPr>
                <a:t> </a:t>
              </a:r>
              <a:r>
                <a:rPr lang="de-AT" sz="1400" b="1" dirty="0" smtClean="0">
                  <a:latin typeface="+mj-lt"/>
                </a:rPr>
                <a:t>di </a:t>
              </a:r>
              <a:r>
                <a:rPr lang="de-AT" sz="1400" b="1" dirty="0" err="1" smtClean="0">
                  <a:latin typeface="+mj-lt"/>
                </a:rPr>
                <a:t>gruppo</a:t>
              </a:r>
              <a:r>
                <a:rPr lang="de-AT" sz="1400" b="1" dirty="0" smtClean="0">
                  <a:latin typeface="+mj-lt"/>
                </a:rPr>
                <a:t> </a:t>
              </a:r>
              <a:r>
                <a:rPr lang="de-AT" sz="1400" dirty="0" err="1" smtClean="0">
                  <a:latin typeface="+mj-lt"/>
                </a:rPr>
                <a:t>riguardante</a:t>
              </a:r>
              <a:r>
                <a:rPr lang="de-AT" sz="1400" dirty="0" smtClean="0">
                  <a:latin typeface="+mj-lt"/>
                </a:rPr>
                <a:t> la </a:t>
              </a:r>
              <a:r>
                <a:rPr lang="de-AT" sz="1400" dirty="0" err="1" smtClean="0">
                  <a:latin typeface="+mj-lt"/>
                </a:rPr>
                <a:t>struttura</a:t>
              </a:r>
              <a:r>
                <a:rPr lang="de-AT" sz="1400" dirty="0" smtClean="0">
                  <a:latin typeface="+mj-lt"/>
                </a:rPr>
                <a:t> del </a:t>
              </a:r>
              <a:r>
                <a:rPr lang="de-AT" sz="1400" dirty="0" err="1" smtClean="0">
                  <a:latin typeface="+mj-lt"/>
                </a:rPr>
                <a:t>rischio</a:t>
              </a:r>
              <a:r>
                <a:rPr lang="de-AT" sz="1400" dirty="0" smtClean="0">
                  <a:latin typeface="+mj-lt"/>
                </a:rPr>
                <a:t> </a:t>
              </a:r>
            </a:p>
          </p:txBody>
        </p:sp>
        <p:sp>
          <p:nvSpPr>
            <p:cNvPr id="15" name="Abgerundetes Rechteck 14"/>
            <p:cNvSpPr/>
            <p:nvPr/>
          </p:nvSpPr>
          <p:spPr>
            <a:xfrm>
              <a:off x="4541835" y="4833073"/>
              <a:ext cx="1305257" cy="618535"/>
            </a:xfrm>
            <a:prstGeom prst="roundRect">
              <a:avLst/>
            </a:prstGeom>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latin typeface="Swis721 Md BT" pitchFamily="34" charset="0"/>
                </a:rPr>
                <a:t>Posizioni</a:t>
              </a:r>
              <a:r>
                <a:rPr lang="de-AT" sz="1400" dirty="0" smtClean="0">
                  <a:latin typeface="Swis721 Md BT" pitchFamily="34" charset="0"/>
                </a:rPr>
                <a:t> </a:t>
              </a:r>
              <a:r>
                <a:rPr lang="de-AT" sz="1400" dirty="0" err="1" smtClean="0">
                  <a:latin typeface="Swis721 Md BT" pitchFamily="34" charset="0"/>
                </a:rPr>
                <a:t>strategiche</a:t>
              </a:r>
              <a:endParaRPr lang="de-AT" sz="1400" dirty="0">
                <a:latin typeface="Swis721 Md BT" pitchFamily="34" charset="0"/>
              </a:endParaRPr>
            </a:p>
          </p:txBody>
        </p:sp>
      </p:grpSp>
      <p:sp>
        <p:nvSpPr>
          <p:cNvPr id="16" name="Textfeld 15"/>
          <p:cNvSpPr txBox="1"/>
          <p:nvPr/>
        </p:nvSpPr>
        <p:spPr>
          <a:xfrm>
            <a:off x="1403648" y="5157192"/>
            <a:ext cx="5904656" cy="307777"/>
          </a:xfrm>
          <a:prstGeom prst="rect">
            <a:avLst/>
          </a:prstGeom>
          <a:solidFill>
            <a:schemeClr val="accent1"/>
          </a:solidFill>
        </p:spPr>
        <p:txBody>
          <a:bodyPr wrap="square" rtlCol="0">
            <a:spAutoFit/>
          </a:bodyPr>
          <a:lstStyle/>
          <a:p>
            <a:r>
              <a:rPr lang="de-AT" sz="1400" dirty="0" smtClean="0">
                <a:solidFill>
                  <a:schemeClr val="bg1"/>
                </a:solidFill>
                <a:latin typeface="+mj-lt"/>
              </a:rPr>
              <a:t>= Raiffeisen 337 – Strategic Allocation Master I</a:t>
            </a:r>
            <a:endParaRPr lang="de-AT" sz="1400" dirty="0">
              <a:solidFill>
                <a:schemeClr val="bg1"/>
              </a:solidFill>
              <a:latin typeface="+mj-lt"/>
            </a:endParaRPr>
          </a:p>
        </p:txBody>
      </p:sp>
    </p:spTree>
    <p:extLst>
      <p:ext uri="{BB962C8B-B14F-4D97-AF65-F5344CB8AC3E}">
        <p14:creationId xmlns:p14="http://schemas.microsoft.com/office/powerpoint/2010/main" val="16242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Agenda</a:t>
            </a:r>
            <a:endParaRPr lang="de-DE" dirty="0"/>
          </a:p>
        </p:txBody>
      </p:sp>
      <p:sp>
        <p:nvSpPr>
          <p:cNvPr id="8" name="Inhaltsplatzhalter 7"/>
          <p:cNvSpPr>
            <a:spLocks noGrp="1"/>
          </p:cNvSpPr>
          <p:nvPr>
            <p:ph idx="1"/>
          </p:nvPr>
        </p:nvSpPr>
        <p:spPr>
          <a:xfrm>
            <a:off x="396713" y="1341438"/>
            <a:ext cx="8352000" cy="3599730"/>
          </a:xfrm>
        </p:spPr>
        <p:txBody>
          <a:bodyPr/>
          <a:lstStyle/>
          <a:p>
            <a:pPr marL="342900" indent="-342900">
              <a:buAutoNum type="arabicPeriod"/>
            </a:pPr>
            <a:endParaRPr lang="de-DE" b="1" dirty="0" smtClean="0"/>
          </a:p>
          <a:p>
            <a:pPr marL="342900" indent="-342900">
              <a:buAutoNum type="arabicPeriod"/>
            </a:pPr>
            <a:r>
              <a:rPr lang="de-DE" b="1" dirty="0" smtClean="0"/>
              <a:t>Raiffeisen Capital Management* in </a:t>
            </a:r>
            <a:r>
              <a:rPr lang="de-DE" b="1" dirty="0" err="1" smtClean="0"/>
              <a:t>sintesi</a:t>
            </a:r>
            <a:endParaRPr lang="de-DE" b="1" dirty="0" smtClean="0"/>
          </a:p>
          <a:p>
            <a:pPr marL="342900" indent="-342900">
              <a:buAutoNum type="arabicPeriod"/>
            </a:pPr>
            <a:endParaRPr lang="de-DE" dirty="0" smtClean="0"/>
          </a:p>
          <a:p>
            <a:pPr marL="342900" indent="-342900">
              <a:buAutoNum type="arabicPeriod"/>
            </a:pPr>
            <a:r>
              <a:rPr lang="de-DE" dirty="0" err="1" smtClean="0"/>
              <a:t>Caratteristiche</a:t>
            </a:r>
            <a:r>
              <a:rPr lang="de-DE" dirty="0" smtClean="0"/>
              <a:t> del </a:t>
            </a:r>
            <a:r>
              <a:rPr lang="de-DE" dirty="0" err="1" smtClean="0"/>
              <a:t>fondo</a:t>
            </a:r>
            <a:endParaRPr lang="de-DE" dirty="0" smtClean="0"/>
          </a:p>
          <a:p>
            <a:pPr marL="342900" indent="-342900">
              <a:buAutoNum type="arabicPeriod"/>
            </a:pPr>
            <a:endParaRPr lang="de-DE" dirty="0" smtClean="0"/>
          </a:p>
          <a:p>
            <a:pPr marL="342900" indent="-342900">
              <a:buAutoNum type="arabicPeriod"/>
            </a:pPr>
            <a:r>
              <a:rPr lang="de-DE" dirty="0" err="1" smtClean="0"/>
              <a:t>Processo</a:t>
            </a:r>
            <a:r>
              <a:rPr lang="de-DE" dirty="0" smtClean="0"/>
              <a:t> </a:t>
            </a:r>
            <a:r>
              <a:rPr lang="de-DE" dirty="0" err="1" smtClean="0"/>
              <a:t>d‘investimento</a:t>
            </a:r>
            <a:r>
              <a:rPr lang="de-DE" dirty="0" smtClean="0"/>
              <a:t>, </a:t>
            </a:r>
            <a:r>
              <a:rPr lang="de-DE" dirty="0" err="1" smtClean="0"/>
              <a:t>struttura</a:t>
            </a:r>
            <a:r>
              <a:rPr lang="de-DE" dirty="0" smtClean="0"/>
              <a:t> del </a:t>
            </a:r>
            <a:r>
              <a:rPr lang="de-DE" dirty="0" err="1" smtClean="0"/>
              <a:t>fondo</a:t>
            </a:r>
            <a:r>
              <a:rPr lang="de-DE" dirty="0" smtClean="0"/>
              <a:t>, </a:t>
            </a:r>
            <a:r>
              <a:rPr lang="de-DE" dirty="0" err="1" smtClean="0"/>
              <a:t>analisi</a:t>
            </a:r>
            <a:r>
              <a:rPr lang="de-DE" dirty="0" smtClean="0"/>
              <a:t> della </a:t>
            </a:r>
            <a:r>
              <a:rPr lang="de-DE" dirty="0" err="1" smtClean="0"/>
              <a:t>performance</a:t>
            </a:r>
            <a:endParaRPr lang="de-DE" dirty="0" smtClean="0"/>
          </a:p>
          <a:p>
            <a:pPr marL="342900" indent="-342900">
              <a:buAutoNum type="arabicPeriod"/>
            </a:pPr>
            <a:endParaRPr lang="de-DE" dirty="0" smtClean="0"/>
          </a:p>
          <a:p>
            <a:pPr marL="342900" indent="-342900">
              <a:buAutoNum type="arabicPeriod"/>
            </a:pP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dirty="0" err="1" smtClean="0"/>
              <a:t>Appendice</a:t>
            </a:r>
            <a:endParaRPr lang="de-DE" dirty="0" smtClean="0"/>
          </a:p>
          <a:p>
            <a:pPr marL="0" indent="0">
              <a:buNone/>
            </a:pPr>
            <a:endParaRPr lang="de-DE"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a:t>
            </a:fld>
            <a:endParaRPr lang="de-DE" dirty="0"/>
          </a:p>
        </p:txBody>
      </p:sp>
      <p:sp>
        <p:nvSpPr>
          <p:cNvPr id="3" name="Textfeld 2"/>
          <p:cNvSpPr txBox="1"/>
          <p:nvPr/>
        </p:nvSpPr>
        <p:spPr>
          <a:xfrm>
            <a:off x="467544" y="5805264"/>
            <a:ext cx="5976664" cy="430887"/>
          </a:xfrm>
          <a:prstGeom prst="rect">
            <a:avLst/>
          </a:prstGeom>
          <a:noFill/>
        </p:spPr>
        <p:txBody>
          <a:bodyPr wrap="square" rtlCol="0">
            <a:spAutoFit/>
          </a:bodyPr>
          <a:lstStyle/>
          <a:p>
            <a:r>
              <a:rPr lang="de-AT" sz="1100" dirty="0" smtClean="0"/>
              <a:t>*Per Raiffeisen Capital Management si </a:t>
            </a:r>
            <a:r>
              <a:rPr lang="de-AT" sz="1100" dirty="0" err="1" smtClean="0"/>
              <a:t>intende</a:t>
            </a:r>
            <a:r>
              <a:rPr lang="de-AT" sz="1100" dirty="0" smtClean="0"/>
              <a:t> Raiffeisen Kapitalanlage-Gesellschaft m. b. H. e Raiffeisen International Fund </a:t>
            </a:r>
            <a:r>
              <a:rPr lang="de-AT" sz="1100" dirty="0" err="1" smtClean="0"/>
              <a:t>AdvisoryGmbH</a:t>
            </a:r>
            <a:r>
              <a:rPr lang="de-AT" sz="1100" dirty="0" smtClean="0"/>
              <a:t>.</a:t>
            </a:r>
            <a:endParaRPr lang="de-AT" sz="1100" dirty="0"/>
          </a:p>
        </p:txBody>
      </p:sp>
    </p:spTree>
    <p:extLst>
      <p:ext uri="{BB962C8B-B14F-4D97-AF65-F5344CB8AC3E}">
        <p14:creationId xmlns:p14="http://schemas.microsoft.com/office/powerpoint/2010/main" val="2091255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60648"/>
            <a:ext cx="9145016" cy="867078"/>
          </a:xfrm>
        </p:spPr>
        <p:txBody>
          <a:bodyPr/>
          <a:lstStyle/>
          <a:p>
            <a:r>
              <a:rPr lang="de-AT" sz="2800" dirty="0" err="1" smtClean="0"/>
              <a:t>Percentuale</a:t>
            </a:r>
            <a:r>
              <a:rPr lang="de-AT" sz="2800" dirty="0" smtClean="0"/>
              <a:t> di </a:t>
            </a:r>
            <a:r>
              <a:rPr lang="de-AT" sz="2800" dirty="0" err="1" smtClean="0"/>
              <a:t>azioni</a:t>
            </a:r>
            <a:r>
              <a:rPr lang="de-AT" sz="2800" dirty="0" smtClean="0"/>
              <a:t>, </a:t>
            </a:r>
            <a:r>
              <a:rPr lang="de-AT" sz="2800" dirty="0" err="1" smtClean="0"/>
              <a:t>commodities</a:t>
            </a:r>
            <a:r>
              <a:rPr lang="de-AT" sz="2800" dirty="0" smtClean="0"/>
              <a:t> e </a:t>
            </a:r>
            <a:r>
              <a:rPr lang="de-AT" sz="2800" dirty="0" err="1" smtClean="0"/>
              <a:t>duration</a:t>
            </a:r>
            <a:r>
              <a:rPr lang="de-AT" sz="2800" dirty="0" smtClean="0"/>
              <a:t> del </a:t>
            </a:r>
            <a:r>
              <a:rPr lang="de-AT" sz="2800" dirty="0" err="1" smtClean="0"/>
              <a:t>fondo</a:t>
            </a:r>
            <a:endParaRPr lang="de-AT" sz="2800"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20</a:t>
            </a:fld>
            <a:endParaRPr lang="de-DE" dirty="0"/>
          </a:p>
        </p:txBody>
      </p:sp>
      <p:sp>
        <p:nvSpPr>
          <p:cNvPr id="5" name="Textplatzhalter 4"/>
          <p:cNvSpPr>
            <a:spLocks noGrp="1"/>
          </p:cNvSpPr>
          <p:nvPr>
            <p:ph type="body" sz="quarter" idx="13"/>
          </p:nvPr>
        </p:nvSpPr>
        <p:spPr/>
        <p:txBody>
          <a:bodyPr/>
          <a:lstStyle/>
          <a:p>
            <a:r>
              <a:rPr lang="de-AT" dirty="0" err="1" smtClean="0"/>
              <a:t>Fonte</a:t>
            </a:r>
            <a:r>
              <a:rPr lang="de-AT" dirty="0" smtClean="0"/>
              <a:t>: </a:t>
            </a:r>
            <a:r>
              <a:rPr lang="de-AT" dirty="0" err="1" smtClean="0"/>
              <a:t>raiffeisen</a:t>
            </a:r>
            <a:r>
              <a:rPr lang="de-AT" dirty="0" smtClean="0"/>
              <a:t> KAG, </a:t>
            </a:r>
            <a:r>
              <a:rPr lang="de-AT" dirty="0" err="1" smtClean="0"/>
              <a:t>calcoli</a:t>
            </a:r>
            <a:r>
              <a:rPr lang="de-AT" dirty="0" smtClean="0"/>
              <a:t> </a:t>
            </a:r>
            <a:r>
              <a:rPr lang="de-AT" dirty="0" err="1" smtClean="0"/>
              <a:t>interni</a:t>
            </a:r>
            <a:r>
              <a:rPr lang="de-AT" dirty="0" smtClean="0"/>
              <a:t>, 28 </a:t>
            </a:r>
            <a:r>
              <a:rPr lang="de-AT" dirty="0" err="1" smtClean="0"/>
              <a:t>Giugno</a:t>
            </a:r>
            <a:r>
              <a:rPr lang="de-AT" dirty="0" smtClean="0"/>
              <a:t> 2014, </a:t>
            </a:r>
            <a:r>
              <a:rPr lang="de-AT" dirty="0" err="1" smtClean="0"/>
              <a:t>derivati</a:t>
            </a:r>
            <a:r>
              <a:rPr lang="de-AT" dirty="0" smtClean="0"/>
              <a:t> </a:t>
            </a:r>
            <a:r>
              <a:rPr lang="de-AT" dirty="0" err="1" smtClean="0"/>
              <a:t>inclusi</a:t>
            </a:r>
            <a:endParaRPr lang="de-AT" dirty="0"/>
          </a:p>
        </p:txBody>
      </p:sp>
      <p:graphicFrame>
        <p:nvGraphicFramePr>
          <p:cNvPr id="6" name="Inhaltsplatzhalter 8"/>
          <p:cNvGraphicFramePr>
            <a:graphicFrameLocks noGrp="1"/>
          </p:cNvGraphicFramePr>
          <p:nvPr>
            <p:ph sz="half" idx="1"/>
            <p:extLst>
              <p:ext uri="{D42A27DB-BD31-4B8C-83A1-F6EECF244321}">
                <p14:modId xmlns:p14="http://schemas.microsoft.com/office/powerpoint/2010/main" val="3267753973"/>
              </p:ext>
            </p:extLst>
          </p:nvPr>
        </p:nvGraphicFramePr>
        <p:xfrm>
          <a:off x="395288" y="1341438"/>
          <a:ext cx="8353425" cy="4679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2894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Analisi</a:t>
            </a:r>
            <a:r>
              <a:rPr lang="de-AT" dirty="0" smtClean="0"/>
              <a:t> di </a:t>
            </a:r>
            <a:r>
              <a:rPr lang="de-AT" dirty="0" err="1" smtClean="0"/>
              <a:t>performance</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21</a:t>
            </a:fld>
            <a:endParaRPr lang="de-DE" dirty="0"/>
          </a:p>
        </p:txBody>
      </p:sp>
      <p:sp>
        <p:nvSpPr>
          <p:cNvPr id="5" name="Textplatzhalter 4"/>
          <p:cNvSpPr>
            <a:spLocks noGrp="1"/>
          </p:cNvSpPr>
          <p:nvPr>
            <p:ph type="body" sz="quarter" idx="13"/>
          </p:nvPr>
        </p:nvSpPr>
        <p:spPr>
          <a:xfrm>
            <a:off x="395288" y="6021388"/>
            <a:ext cx="7489080" cy="432000"/>
          </a:xfrm>
        </p:spPr>
        <p:txBody>
          <a:bodyPr/>
          <a:lstStyle/>
          <a:p>
            <a:r>
              <a:rPr lang="it-IT" dirty="0"/>
              <a:t>Fonte: </a:t>
            </a:r>
            <a:r>
              <a:rPr lang="it-IT" dirty="0" err="1"/>
              <a:t>Raiffeisen</a:t>
            </a:r>
            <a:r>
              <a:rPr lang="it-IT" dirty="0"/>
              <a:t> KAG, calcoli interni, lordo in </a:t>
            </a:r>
            <a:r>
              <a:rPr lang="it-IT" dirty="0" err="1"/>
              <a:t>bp</a:t>
            </a:r>
            <a:r>
              <a:rPr lang="it-IT" dirty="0"/>
              <a:t>, Dati per </a:t>
            </a:r>
            <a:r>
              <a:rPr lang="it-IT" dirty="0" smtClean="0"/>
              <a:t>30 Maggio 2013, calcolato per il nostro </a:t>
            </a:r>
            <a:r>
              <a:rPr lang="it-IT" dirty="0" err="1" smtClean="0"/>
              <a:t>Raiffeisen</a:t>
            </a:r>
            <a:r>
              <a:rPr lang="it-IT" dirty="0" smtClean="0"/>
              <a:t> Global </a:t>
            </a:r>
            <a:r>
              <a:rPr lang="it-IT" dirty="0" err="1" smtClean="0"/>
              <a:t>Allcoation</a:t>
            </a:r>
            <a:r>
              <a:rPr lang="it-IT" dirty="0" smtClean="0"/>
              <a:t> </a:t>
            </a:r>
            <a:r>
              <a:rPr lang="it-IT" dirty="0" err="1" smtClean="0"/>
              <a:t>Strategies</a:t>
            </a:r>
            <a:r>
              <a:rPr lang="it-IT" dirty="0" smtClean="0"/>
              <a:t> Plus. </a:t>
            </a:r>
            <a:endParaRPr lang="it-IT" dirty="0"/>
          </a:p>
          <a:p>
            <a:r>
              <a:rPr lang="it-IT" dirty="0"/>
              <a:t>La performance </a:t>
            </a:r>
            <a:r>
              <a:rPr lang="it-IT" dirty="0" err="1"/>
              <a:t>é</a:t>
            </a:r>
            <a:r>
              <a:rPr lang="it-IT" dirty="0"/>
              <a:t> stata calcolata da </a:t>
            </a:r>
            <a:r>
              <a:rPr lang="it-IT" dirty="0" err="1"/>
              <a:t>Raiffeisen</a:t>
            </a:r>
            <a:r>
              <a:rPr lang="it-IT" dirty="0"/>
              <a:t> KAG secondo la metodologia implementata da </a:t>
            </a:r>
            <a:r>
              <a:rPr lang="it-IT" dirty="0" err="1"/>
              <a:t>OeKB</a:t>
            </a:r>
            <a:r>
              <a:rPr lang="it-IT" dirty="0"/>
              <a:t> (</a:t>
            </a:r>
            <a:r>
              <a:rPr lang="it-IT" dirty="0" err="1"/>
              <a:t>Österreichische</a:t>
            </a:r>
            <a:r>
              <a:rPr lang="it-IT" dirty="0"/>
              <a:t> </a:t>
            </a:r>
            <a:r>
              <a:rPr lang="it-IT" dirty="0" err="1"/>
              <a:t>Kontrollbank</a:t>
            </a:r>
            <a:r>
              <a:rPr lang="it-IT" dirty="0"/>
              <a:t> AG) sulla base dei dati forniti dalla banca depositaria (qualora i prezzi dei rimborsi fossero sospesi, </a:t>
            </a:r>
            <a:r>
              <a:rPr lang="it-IT" dirty="0" err="1"/>
              <a:t>sará</a:t>
            </a:r>
            <a:r>
              <a:rPr lang="it-IT" dirty="0"/>
              <a:t> applicato un prezzo indicativo). I rendimenti passati del fondo comune di investimento non  costituiscono garanzia per le </a:t>
            </a:r>
            <a:r>
              <a:rPr lang="it-IT" dirty="0" err="1"/>
              <a:t>perfomance</a:t>
            </a:r>
            <a:r>
              <a:rPr lang="it-IT" dirty="0"/>
              <a:t> future.</a:t>
            </a:r>
          </a:p>
          <a:p>
            <a:endParaRPr lang="de-AT" dirty="0"/>
          </a:p>
        </p:txBody>
      </p:sp>
      <p:graphicFrame>
        <p:nvGraphicFramePr>
          <p:cNvPr id="6" name="Inhaltsplatzhalter 2"/>
          <p:cNvGraphicFramePr>
            <a:graphicFrameLocks noGrp="1"/>
          </p:cNvGraphicFramePr>
          <p:nvPr>
            <p:ph idx="1"/>
            <p:extLst>
              <p:ext uri="{D42A27DB-BD31-4B8C-83A1-F6EECF244321}">
                <p14:modId xmlns:p14="http://schemas.microsoft.com/office/powerpoint/2010/main" val="467956790"/>
              </p:ext>
            </p:extLst>
          </p:nvPr>
        </p:nvGraphicFramePr>
        <p:xfrm>
          <a:off x="395539" y="1341438"/>
          <a:ext cx="8352924" cy="3239692"/>
        </p:xfrm>
        <a:graphic>
          <a:graphicData uri="http://schemas.openxmlformats.org/drawingml/2006/table">
            <a:tbl>
              <a:tblPr firstRow="1" bandRow="1">
                <a:tableStyleId>{5940675A-B579-460E-94D1-54222C63F5DA}</a:tableStyleId>
              </a:tblPr>
              <a:tblGrid>
                <a:gridCol w="2411151"/>
                <a:gridCol w="861126"/>
                <a:gridCol w="861126"/>
                <a:gridCol w="861126"/>
                <a:gridCol w="861126"/>
                <a:gridCol w="861126"/>
                <a:gridCol w="861126"/>
                <a:gridCol w="775017"/>
              </a:tblGrid>
              <a:tr h="708372">
                <a:tc>
                  <a:txBody>
                    <a:bodyPr/>
                    <a:lstStyle/>
                    <a:p>
                      <a:endParaRPr lang="en-GB" sz="1200" b="1" noProof="0" dirty="0"/>
                    </a:p>
                  </a:txBody>
                  <a:tcPr anchor="ctr"/>
                </a:tc>
                <a:tc>
                  <a:txBody>
                    <a:bodyPr/>
                    <a:lstStyle/>
                    <a:p>
                      <a:pPr algn="r"/>
                      <a:r>
                        <a:rPr lang="en-GB" sz="1200" b="1" noProof="0" dirty="0" smtClean="0"/>
                        <a:t>2008</a:t>
                      </a:r>
                      <a:endParaRPr lang="en-GB" sz="1200" b="1" noProof="0" dirty="0"/>
                    </a:p>
                  </a:txBody>
                  <a:tcPr anchor="ctr"/>
                </a:tc>
                <a:tc>
                  <a:txBody>
                    <a:bodyPr/>
                    <a:lstStyle/>
                    <a:p>
                      <a:pPr algn="r"/>
                      <a:r>
                        <a:rPr lang="en-GB" sz="1200" b="1" noProof="0" smtClean="0"/>
                        <a:t>2009</a:t>
                      </a:r>
                      <a:endParaRPr lang="en-GB" sz="1200" b="1" noProof="0"/>
                    </a:p>
                  </a:txBody>
                  <a:tcPr anchor="ctr"/>
                </a:tc>
                <a:tc>
                  <a:txBody>
                    <a:bodyPr/>
                    <a:lstStyle/>
                    <a:p>
                      <a:pPr algn="r"/>
                      <a:r>
                        <a:rPr lang="en-GB" sz="1200" b="1" noProof="0" smtClean="0"/>
                        <a:t>2010</a:t>
                      </a:r>
                      <a:endParaRPr lang="en-GB" sz="1200" b="1" noProof="0"/>
                    </a:p>
                  </a:txBody>
                  <a:tcPr anchor="ctr"/>
                </a:tc>
                <a:tc>
                  <a:txBody>
                    <a:bodyPr/>
                    <a:lstStyle/>
                    <a:p>
                      <a:pPr algn="r"/>
                      <a:r>
                        <a:rPr lang="en-GB" sz="1200" b="1" noProof="0" smtClean="0"/>
                        <a:t>2011</a:t>
                      </a:r>
                      <a:endParaRPr lang="en-GB" sz="1200" b="1" noProof="0"/>
                    </a:p>
                  </a:txBody>
                  <a:tcPr anchor="ctr"/>
                </a:tc>
                <a:tc>
                  <a:txBody>
                    <a:bodyPr/>
                    <a:lstStyle/>
                    <a:p>
                      <a:pPr algn="r"/>
                      <a:r>
                        <a:rPr lang="en-GB" sz="1200" b="1" noProof="0" smtClean="0"/>
                        <a:t>2012</a:t>
                      </a:r>
                      <a:endParaRPr lang="en-GB" sz="1200" b="1" noProof="0"/>
                    </a:p>
                  </a:txBody>
                  <a:tcPr anchor="ctr"/>
                </a:tc>
                <a:tc>
                  <a:txBody>
                    <a:bodyPr/>
                    <a:lstStyle/>
                    <a:p>
                      <a:pPr algn="r"/>
                      <a:r>
                        <a:rPr lang="en-GB" sz="1200" b="1" noProof="0" smtClean="0"/>
                        <a:t>2013</a:t>
                      </a:r>
                      <a:endParaRPr lang="en-GB" sz="1200" b="1" noProof="0"/>
                    </a:p>
                  </a:txBody>
                  <a:tcPr anchor="ctr"/>
                </a:tc>
                <a:tc>
                  <a:txBody>
                    <a:bodyPr/>
                    <a:lstStyle/>
                    <a:p>
                      <a:pPr algn="r"/>
                      <a:r>
                        <a:rPr lang="en-GB" sz="1200" b="1" noProof="0" smtClean="0"/>
                        <a:t>YTD 2014</a:t>
                      </a:r>
                      <a:endParaRPr lang="en-GB" sz="1200" b="1" noProof="0"/>
                    </a:p>
                  </a:txBody>
                  <a:tcPr anchor="ctr"/>
                </a:tc>
              </a:tr>
              <a:tr h="506264">
                <a:tc>
                  <a:txBody>
                    <a:bodyPr/>
                    <a:lstStyle/>
                    <a:p>
                      <a:r>
                        <a:rPr lang="en-GB" sz="1200" noProof="0" dirty="0" err="1" smtClean="0">
                          <a:solidFill>
                            <a:schemeClr val="bg1"/>
                          </a:solidFill>
                        </a:rPr>
                        <a:t>Rischio</a:t>
                      </a:r>
                      <a:r>
                        <a:rPr lang="en-GB" sz="1200" baseline="0" noProof="0" dirty="0" smtClean="0">
                          <a:solidFill>
                            <a:schemeClr val="bg1"/>
                          </a:solidFill>
                        </a:rPr>
                        <a:t> di </a:t>
                      </a:r>
                      <a:r>
                        <a:rPr lang="en-GB" sz="1200" baseline="0" noProof="0" dirty="0" err="1" smtClean="0">
                          <a:solidFill>
                            <a:schemeClr val="bg1"/>
                          </a:solidFill>
                        </a:rPr>
                        <a:t>tasso</a:t>
                      </a:r>
                      <a:r>
                        <a:rPr lang="en-GB" sz="1200" baseline="0" noProof="0" dirty="0" smtClean="0">
                          <a:solidFill>
                            <a:schemeClr val="bg1"/>
                          </a:solidFill>
                        </a:rPr>
                        <a:t> di </a:t>
                      </a:r>
                      <a:r>
                        <a:rPr lang="en-GB" sz="1200" baseline="0" noProof="0" dirty="0" err="1" smtClean="0">
                          <a:solidFill>
                            <a:schemeClr val="bg1"/>
                          </a:solidFill>
                        </a:rPr>
                        <a:t>interesse</a:t>
                      </a:r>
                      <a:r>
                        <a:rPr lang="en-GB" sz="1200" baseline="0" noProof="0" dirty="0" smtClean="0">
                          <a:solidFill>
                            <a:schemeClr val="bg1"/>
                          </a:solidFill>
                        </a:rPr>
                        <a:t> </a:t>
                      </a:r>
                      <a:r>
                        <a:rPr lang="en-GB" sz="1200" baseline="0" noProof="0" dirty="0" err="1" smtClean="0">
                          <a:solidFill>
                            <a:schemeClr val="bg1"/>
                          </a:solidFill>
                        </a:rPr>
                        <a:t>nominale</a:t>
                      </a:r>
                      <a:endParaRPr lang="en-GB" sz="12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672</a:t>
                      </a:r>
                      <a:endParaRPr lang="en-GB" sz="10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156</a:t>
                      </a:r>
                      <a:endParaRPr lang="en-GB" sz="10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874</a:t>
                      </a:r>
                      <a:endParaRPr lang="en-GB" sz="10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1.067</a:t>
                      </a:r>
                      <a:endParaRPr lang="en-GB" sz="10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328</a:t>
                      </a:r>
                      <a:endParaRPr lang="en-GB" sz="10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-295</a:t>
                      </a:r>
                      <a:endParaRPr lang="en-GB" sz="10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416</a:t>
                      </a:r>
                      <a:endParaRPr lang="en-GB" sz="1000" noProof="0" dirty="0">
                        <a:solidFill>
                          <a:schemeClr val="bg1"/>
                        </a:solidFill>
                      </a:endParaRPr>
                    </a:p>
                  </a:txBody>
                  <a:tcPr anchor="ctr">
                    <a:solidFill>
                      <a:schemeClr val="accent1"/>
                    </a:solidFill>
                  </a:tcPr>
                </a:tc>
              </a:tr>
              <a:tr h="506264">
                <a:tc>
                  <a:txBody>
                    <a:bodyPr/>
                    <a:lstStyle/>
                    <a:p>
                      <a:r>
                        <a:rPr lang="en-GB" sz="1200" noProof="0" dirty="0" err="1" smtClean="0">
                          <a:solidFill>
                            <a:schemeClr val="bg1"/>
                          </a:solidFill>
                        </a:rPr>
                        <a:t>Rischio</a:t>
                      </a:r>
                      <a:r>
                        <a:rPr lang="en-GB" sz="1200" baseline="0" noProof="0" dirty="0" smtClean="0">
                          <a:solidFill>
                            <a:schemeClr val="bg1"/>
                          </a:solidFill>
                        </a:rPr>
                        <a:t> </a:t>
                      </a:r>
                      <a:r>
                        <a:rPr lang="en-GB" sz="1200" baseline="0" noProof="0" dirty="0" err="1" smtClean="0">
                          <a:solidFill>
                            <a:schemeClr val="bg1"/>
                          </a:solidFill>
                        </a:rPr>
                        <a:t>reale</a:t>
                      </a:r>
                      <a:endParaRPr lang="en-GB" sz="12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a:t>
                      </a:r>
                      <a:endParaRPr lang="en-GB" sz="10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283</a:t>
                      </a:r>
                      <a:endParaRPr lang="en-GB" sz="10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661</a:t>
                      </a:r>
                      <a:endParaRPr lang="en-GB" sz="10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150</a:t>
                      </a:r>
                      <a:endParaRPr lang="en-GB" sz="10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-41</a:t>
                      </a:r>
                      <a:endParaRPr lang="en-GB" sz="10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-618</a:t>
                      </a:r>
                      <a:endParaRPr lang="en-GB" sz="10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51</a:t>
                      </a:r>
                      <a:endParaRPr lang="en-GB" sz="1000" noProof="0" dirty="0">
                        <a:solidFill>
                          <a:schemeClr val="bg1"/>
                        </a:solidFill>
                      </a:endParaRPr>
                    </a:p>
                  </a:txBody>
                  <a:tcPr anchor="ctr">
                    <a:solidFill>
                      <a:schemeClr val="accent2"/>
                    </a:solidFill>
                  </a:tcPr>
                </a:tc>
              </a:tr>
              <a:tr h="506264">
                <a:tc>
                  <a:txBody>
                    <a:bodyPr/>
                    <a:lstStyle/>
                    <a:p>
                      <a:r>
                        <a:rPr lang="en-GB" sz="1200" noProof="0" dirty="0" err="1" smtClean="0"/>
                        <a:t>Rischio</a:t>
                      </a:r>
                      <a:r>
                        <a:rPr lang="en-GB" sz="1200" baseline="0" noProof="0" dirty="0" smtClean="0"/>
                        <a:t> </a:t>
                      </a:r>
                      <a:r>
                        <a:rPr lang="en-GB" sz="1200" baseline="0" noProof="0" dirty="0" err="1" smtClean="0"/>
                        <a:t>azionario</a:t>
                      </a:r>
                      <a:endParaRPr lang="en-GB" sz="1200" noProof="0" dirty="0"/>
                    </a:p>
                  </a:txBody>
                  <a:tcPr anchor="ctr">
                    <a:solidFill>
                      <a:schemeClr val="accent4"/>
                    </a:solidFill>
                  </a:tcPr>
                </a:tc>
                <a:tc>
                  <a:txBody>
                    <a:bodyPr/>
                    <a:lstStyle/>
                    <a:p>
                      <a:pPr algn="r"/>
                      <a:r>
                        <a:rPr lang="en-GB" sz="1000" noProof="0" dirty="0" smtClean="0"/>
                        <a:t>-1,552</a:t>
                      </a:r>
                      <a:endParaRPr lang="en-GB" sz="1000" noProof="0" dirty="0"/>
                    </a:p>
                  </a:txBody>
                  <a:tcPr anchor="ctr">
                    <a:solidFill>
                      <a:schemeClr val="accent4"/>
                    </a:solidFill>
                  </a:tcPr>
                </a:tc>
                <a:tc>
                  <a:txBody>
                    <a:bodyPr/>
                    <a:lstStyle/>
                    <a:p>
                      <a:pPr algn="r"/>
                      <a:r>
                        <a:rPr lang="en-GB" sz="1000" noProof="0" dirty="0" smtClean="0"/>
                        <a:t>1,225</a:t>
                      </a:r>
                      <a:endParaRPr lang="en-GB" sz="1000" noProof="0" dirty="0"/>
                    </a:p>
                  </a:txBody>
                  <a:tcPr anchor="ctr">
                    <a:solidFill>
                      <a:schemeClr val="accent4"/>
                    </a:solidFill>
                  </a:tcPr>
                </a:tc>
                <a:tc>
                  <a:txBody>
                    <a:bodyPr/>
                    <a:lstStyle/>
                    <a:p>
                      <a:pPr algn="r"/>
                      <a:r>
                        <a:rPr lang="en-GB" sz="1000" noProof="0" dirty="0" smtClean="0"/>
                        <a:t>448</a:t>
                      </a:r>
                      <a:endParaRPr lang="en-GB" sz="1000" noProof="0" dirty="0"/>
                    </a:p>
                  </a:txBody>
                  <a:tcPr anchor="ctr">
                    <a:solidFill>
                      <a:schemeClr val="accent4"/>
                    </a:solidFill>
                  </a:tcPr>
                </a:tc>
                <a:tc>
                  <a:txBody>
                    <a:bodyPr/>
                    <a:lstStyle/>
                    <a:p>
                      <a:pPr algn="r"/>
                      <a:r>
                        <a:rPr lang="en-GB" sz="1000" noProof="0" dirty="0" smtClean="0"/>
                        <a:t>-267</a:t>
                      </a:r>
                      <a:endParaRPr lang="en-GB" sz="1000" noProof="0" dirty="0"/>
                    </a:p>
                  </a:txBody>
                  <a:tcPr anchor="ctr">
                    <a:solidFill>
                      <a:schemeClr val="accent4"/>
                    </a:solidFill>
                  </a:tcPr>
                </a:tc>
                <a:tc>
                  <a:txBody>
                    <a:bodyPr/>
                    <a:lstStyle/>
                    <a:p>
                      <a:pPr algn="r"/>
                      <a:r>
                        <a:rPr lang="en-GB" sz="1000" noProof="0" dirty="0" smtClean="0"/>
                        <a:t>508</a:t>
                      </a:r>
                      <a:endParaRPr lang="en-GB" sz="1000" noProof="0" dirty="0"/>
                    </a:p>
                  </a:txBody>
                  <a:tcPr anchor="ctr">
                    <a:solidFill>
                      <a:schemeClr val="accent4"/>
                    </a:solidFill>
                  </a:tcPr>
                </a:tc>
                <a:tc>
                  <a:txBody>
                    <a:bodyPr/>
                    <a:lstStyle/>
                    <a:p>
                      <a:pPr algn="r"/>
                      <a:r>
                        <a:rPr lang="en-GB" sz="1000" noProof="0" dirty="0" smtClean="0"/>
                        <a:t>351</a:t>
                      </a:r>
                      <a:endParaRPr lang="en-GB" sz="1000" noProof="0" dirty="0"/>
                    </a:p>
                  </a:txBody>
                  <a:tcPr anchor="ctr">
                    <a:solidFill>
                      <a:schemeClr val="accent4"/>
                    </a:solidFill>
                  </a:tcPr>
                </a:tc>
                <a:tc>
                  <a:txBody>
                    <a:bodyPr/>
                    <a:lstStyle/>
                    <a:p>
                      <a:pPr algn="r"/>
                      <a:r>
                        <a:rPr lang="en-GB" sz="1000" noProof="0" dirty="0" smtClean="0"/>
                        <a:t>32</a:t>
                      </a:r>
                      <a:endParaRPr lang="en-GB" sz="1000" noProof="0" dirty="0"/>
                    </a:p>
                  </a:txBody>
                  <a:tcPr anchor="ctr">
                    <a:solidFill>
                      <a:schemeClr val="accent4"/>
                    </a:solidFill>
                  </a:tcPr>
                </a:tc>
              </a:tr>
              <a:tr h="506264">
                <a:tc>
                  <a:txBody>
                    <a:bodyPr/>
                    <a:lstStyle/>
                    <a:p>
                      <a:r>
                        <a:rPr lang="en-GB" sz="1200" noProof="0" dirty="0" err="1" smtClean="0"/>
                        <a:t>Rischio</a:t>
                      </a:r>
                      <a:r>
                        <a:rPr lang="en-GB" sz="1200" baseline="0" noProof="0" dirty="0" smtClean="0"/>
                        <a:t> spread</a:t>
                      </a:r>
                      <a:endParaRPr lang="en-GB" sz="1200" noProof="0" dirty="0"/>
                    </a:p>
                  </a:txBody>
                  <a:tcPr anchor="ctr">
                    <a:solidFill>
                      <a:schemeClr val="bg1">
                        <a:lumMod val="85000"/>
                      </a:schemeClr>
                    </a:solidFill>
                  </a:tcPr>
                </a:tc>
                <a:tc>
                  <a:txBody>
                    <a:bodyPr/>
                    <a:lstStyle/>
                    <a:p>
                      <a:pPr algn="r"/>
                      <a:r>
                        <a:rPr lang="en-GB" sz="1000" noProof="0" dirty="0" smtClean="0"/>
                        <a:t>-924</a:t>
                      </a:r>
                      <a:endParaRPr lang="en-GB" sz="1000" noProof="0" dirty="0"/>
                    </a:p>
                  </a:txBody>
                  <a:tcPr anchor="ctr">
                    <a:solidFill>
                      <a:schemeClr val="bg1">
                        <a:lumMod val="85000"/>
                      </a:schemeClr>
                    </a:solidFill>
                  </a:tcPr>
                </a:tc>
                <a:tc>
                  <a:txBody>
                    <a:bodyPr/>
                    <a:lstStyle/>
                    <a:p>
                      <a:pPr algn="r"/>
                      <a:r>
                        <a:rPr lang="en-GB" sz="1000" noProof="0" dirty="0" smtClean="0"/>
                        <a:t>1,010</a:t>
                      </a:r>
                      <a:endParaRPr lang="en-GB" sz="1000" noProof="0" dirty="0"/>
                    </a:p>
                  </a:txBody>
                  <a:tcPr anchor="ctr">
                    <a:solidFill>
                      <a:schemeClr val="bg1">
                        <a:lumMod val="85000"/>
                      </a:schemeClr>
                    </a:solidFill>
                  </a:tcPr>
                </a:tc>
                <a:tc>
                  <a:txBody>
                    <a:bodyPr/>
                    <a:lstStyle/>
                    <a:p>
                      <a:pPr algn="r"/>
                      <a:r>
                        <a:rPr lang="en-GB" sz="1000" noProof="0" dirty="0" smtClean="0"/>
                        <a:t>595</a:t>
                      </a:r>
                      <a:endParaRPr lang="en-GB" sz="1000" noProof="0" dirty="0"/>
                    </a:p>
                  </a:txBody>
                  <a:tcPr anchor="ctr">
                    <a:solidFill>
                      <a:schemeClr val="bg1">
                        <a:lumMod val="85000"/>
                      </a:schemeClr>
                    </a:solidFill>
                  </a:tcPr>
                </a:tc>
                <a:tc>
                  <a:txBody>
                    <a:bodyPr/>
                    <a:lstStyle/>
                    <a:p>
                      <a:pPr algn="r"/>
                      <a:r>
                        <a:rPr lang="en-GB" sz="1000" noProof="0" dirty="0" smtClean="0"/>
                        <a:t>51</a:t>
                      </a:r>
                      <a:endParaRPr lang="en-GB" sz="1000" noProof="0" dirty="0"/>
                    </a:p>
                  </a:txBody>
                  <a:tcPr anchor="ctr">
                    <a:solidFill>
                      <a:schemeClr val="bg1">
                        <a:lumMod val="85000"/>
                      </a:schemeClr>
                    </a:solidFill>
                  </a:tcPr>
                </a:tc>
                <a:tc>
                  <a:txBody>
                    <a:bodyPr/>
                    <a:lstStyle/>
                    <a:p>
                      <a:pPr algn="r"/>
                      <a:r>
                        <a:rPr lang="en-GB" sz="1000" noProof="0" dirty="0" smtClean="0"/>
                        <a:t>342</a:t>
                      </a:r>
                      <a:endParaRPr lang="en-GB" sz="1000" noProof="0" dirty="0"/>
                    </a:p>
                  </a:txBody>
                  <a:tcPr anchor="ctr">
                    <a:solidFill>
                      <a:schemeClr val="bg1">
                        <a:lumMod val="85000"/>
                      </a:schemeClr>
                    </a:solidFill>
                  </a:tcPr>
                </a:tc>
                <a:tc>
                  <a:txBody>
                    <a:bodyPr/>
                    <a:lstStyle/>
                    <a:p>
                      <a:pPr algn="r"/>
                      <a:r>
                        <a:rPr lang="en-GB" sz="1000" noProof="0" dirty="0" smtClean="0"/>
                        <a:t>121</a:t>
                      </a:r>
                      <a:endParaRPr lang="en-GB" sz="1000" noProof="0" dirty="0"/>
                    </a:p>
                  </a:txBody>
                  <a:tcPr anchor="ctr">
                    <a:solidFill>
                      <a:schemeClr val="bg1">
                        <a:lumMod val="85000"/>
                      </a:schemeClr>
                    </a:solidFill>
                  </a:tcPr>
                </a:tc>
                <a:tc>
                  <a:txBody>
                    <a:bodyPr/>
                    <a:lstStyle/>
                    <a:p>
                      <a:pPr algn="r"/>
                      <a:r>
                        <a:rPr lang="en-GB" sz="1000" noProof="0" dirty="0" smtClean="0"/>
                        <a:t>240</a:t>
                      </a:r>
                      <a:endParaRPr lang="en-GB" sz="1000" noProof="0" dirty="0"/>
                    </a:p>
                  </a:txBody>
                  <a:tcPr anchor="ctr">
                    <a:solidFill>
                      <a:schemeClr val="bg1">
                        <a:lumMod val="85000"/>
                      </a:schemeClr>
                    </a:solidFill>
                  </a:tcPr>
                </a:tc>
              </a:tr>
              <a:tr h="506264">
                <a:tc>
                  <a:txBody>
                    <a:bodyPr/>
                    <a:lstStyle/>
                    <a:p>
                      <a:r>
                        <a:rPr lang="en-GB" sz="1200" b="1" noProof="0" dirty="0" err="1" smtClean="0"/>
                        <a:t>Somma</a:t>
                      </a:r>
                      <a:r>
                        <a:rPr lang="en-GB" sz="1200" b="1" baseline="0" noProof="0" dirty="0" smtClean="0"/>
                        <a:t> </a:t>
                      </a:r>
                      <a:r>
                        <a:rPr lang="en-GB" sz="1200" b="1" baseline="0" noProof="0" dirty="0" err="1" smtClean="0"/>
                        <a:t>posizioni</a:t>
                      </a:r>
                      <a:r>
                        <a:rPr lang="en-GB" sz="1200" b="1" baseline="0" noProof="0" dirty="0" smtClean="0"/>
                        <a:t> </a:t>
                      </a:r>
                      <a:r>
                        <a:rPr lang="en-GB" sz="1200" b="1" baseline="0" noProof="0" dirty="0" err="1" smtClean="0"/>
                        <a:t>strategiche</a:t>
                      </a:r>
                      <a:endParaRPr lang="en-GB" sz="1200" b="1" noProof="0" dirty="0"/>
                    </a:p>
                  </a:txBody>
                  <a:tcPr anchor="ctr"/>
                </a:tc>
                <a:tc>
                  <a:txBody>
                    <a:bodyPr/>
                    <a:lstStyle/>
                    <a:p>
                      <a:pPr algn="r"/>
                      <a:r>
                        <a:rPr lang="en-GB" sz="1000" b="1" noProof="0" dirty="0" smtClean="0"/>
                        <a:t>-1,804</a:t>
                      </a:r>
                      <a:endParaRPr lang="en-GB" sz="1000" b="1" noProof="0" dirty="0"/>
                    </a:p>
                  </a:txBody>
                  <a:tcPr anchor="ctr"/>
                </a:tc>
                <a:tc>
                  <a:txBody>
                    <a:bodyPr/>
                    <a:lstStyle/>
                    <a:p>
                      <a:pPr algn="r"/>
                      <a:r>
                        <a:rPr lang="en-GB" sz="1000" b="1" noProof="0" dirty="0" smtClean="0"/>
                        <a:t>2,674</a:t>
                      </a:r>
                      <a:endParaRPr lang="en-GB" sz="1000" b="1" noProof="0" dirty="0"/>
                    </a:p>
                  </a:txBody>
                  <a:tcPr anchor="ctr"/>
                </a:tc>
                <a:tc>
                  <a:txBody>
                    <a:bodyPr/>
                    <a:lstStyle/>
                    <a:p>
                      <a:pPr algn="r"/>
                      <a:r>
                        <a:rPr lang="en-GB" sz="1000" b="1" noProof="0" dirty="0" smtClean="0"/>
                        <a:t>2,579</a:t>
                      </a:r>
                      <a:endParaRPr lang="en-GB" sz="1000" b="1" noProof="0" dirty="0"/>
                    </a:p>
                  </a:txBody>
                  <a:tcPr anchor="ctr"/>
                </a:tc>
                <a:tc>
                  <a:txBody>
                    <a:bodyPr/>
                    <a:lstStyle/>
                    <a:p>
                      <a:pPr algn="r"/>
                      <a:r>
                        <a:rPr lang="en-GB" sz="1000" b="1" noProof="0" dirty="0" smtClean="0"/>
                        <a:t>1,001</a:t>
                      </a:r>
                      <a:endParaRPr lang="en-GB" sz="1000" b="1" noProof="0" dirty="0"/>
                    </a:p>
                  </a:txBody>
                  <a:tcPr anchor="ctr"/>
                </a:tc>
                <a:tc>
                  <a:txBody>
                    <a:bodyPr/>
                    <a:lstStyle/>
                    <a:p>
                      <a:pPr algn="r"/>
                      <a:r>
                        <a:rPr lang="en-GB" sz="1000" b="1" noProof="0" dirty="0" smtClean="0"/>
                        <a:t>1,137</a:t>
                      </a:r>
                      <a:endParaRPr lang="en-GB" sz="1000" b="1" noProof="0" dirty="0"/>
                    </a:p>
                  </a:txBody>
                  <a:tcPr anchor="ctr"/>
                </a:tc>
                <a:tc>
                  <a:txBody>
                    <a:bodyPr/>
                    <a:lstStyle/>
                    <a:p>
                      <a:pPr algn="r"/>
                      <a:r>
                        <a:rPr lang="en-GB" sz="1000" b="1" noProof="0" dirty="0" smtClean="0"/>
                        <a:t>-441</a:t>
                      </a:r>
                      <a:endParaRPr lang="en-GB" sz="1000" b="1" noProof="0" dirty="0"/>
                    </a:p>
                  </a:txBody>
                  <a:tcPr anchor="ctr"/>
                </a:tc>
                <a:tc>
                  <a:txBody>
                    <a:bodyPr/>
                    <a:lstStyle/>
                    <a:p>
                      <a:pPr algn="r"/>
                      <a:r>
                        <a:rPr lang="en-GB" sz="1000" b="1" noProof="0" dirty="0" smtClean="0"/>
                        <a:t>739</a:t>
                      </a:r>
                      <a:endParaRPr lang="en-GB" sz="1000" b="1" noProof="0" dirty="0"/>
                    </a:p>
                  </a:txBody>
                  <a:tcPr anchor="ctr"/>
                </a:tc>
              </a:tr>
            </a:tbl>
          </a:graphicData>
        </a:graphic>
      </p:graphicFrame>
    </p:spTree>
    <p:extLst>
      <p:ext uri="{BB962C8B-B14F-4D97-AF65-F5344CB8AC3E}">
        <p14:creationId xmlns:p14="http://schemas.microsoft.com/office/powerpoint/2010/main" val="1280386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Agenda</a:t>
            </a:r>
            <a:endParaRPr lang="de-DE" dirty="0"/>
          </a:p>
        </p:txBody>
      </p:sp>
      <p:sp>
        <p:nvSpPr>
          <p:cNvPr id="8" name="Inhaltsplatzhalter 7"/>
          <p:cNvSpPr>
            <a:spLocks noGrp="1"/>
          </p:cNvSpPr>
          <p:nvPr>
            <p:ph idx="1"/>
          </p:nvPr>
        </p:nvSpPr>
        <p:spPr>
          <a:xfrm>
            <a:off x="396713" y="1341438"/>
            <a:ext cx="8352000" cy="3599730"/>
          </a:xfrm>
        </p:spPr>
        <p:txBody>
          <a:bodyPr/>
          <a:lstStyle/>
          <a:p>
            <a:pPr marL="342900" indent="-342900">
              <a:buAutoNum type="arabicPeriod"/>
            </a:pPr>
            <a:endParaRPr lang="de-DE" b="1" dirty="0" smtClean="0"/>
          </a:p>
          <a:p>
            <a:pPr marL="342900" indent="-342900">
              <a:buAutoNum type="arabicPeriod"/>
            </a:pPr>
            <a:r>
              <a:rPr lang="de-DE" dirty="0" smtClean="0"/>
              <a:t>Raiffeisen Capital Management in </a:t>
            </a: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dirty="0" err="1" smtClean="0"/>
              <a:t>Caratteristiche</a:t>
            </a:r>
            <a:r>
              <a:rPr lang="de-DE" dirty="0" smtClean="0"/>
              <a:t> del </a:t>
            </a:r>
            <a:r>
              <a:rPr lang="de-DE" dirty="0" err="1" smtClean="0"/>
              <a:t>fondo</a:t>
            </a:r>
            <a:endParaRPr lang="de-DE" dirty="0" smtClean="0"/>
          </a:p>
          <a:p>
            <a:pPr marL="342900" indent="-342900">
              <a:buAutoNum type="arabicPeriod"/>
            </a:pPr>
            <a:endParaRPr lang="de-DE" dirty="0" smtClean="0"/>
          </a:p>
          <a:p>
            <a:pPr marL="342900" indent="-342900">
              <a:buAutoNum type="arabicPeriod"/>
            </a:pPr>
            <a:r>
              <a:rPr lang="de-DE" dirty="0" err="1" smtClean="0"/>
              <a:t>Processo</a:t>
            </a:r>
            <a:r>
              <a:rPr lang="de-DE" dirty="0" smtClean="0"/>
              <a:t> </a:t>
            </a:r>
            <a:r>
              <a:rPr lang="de-DE" dirty="0" err="1" smtClean="0"/>
              <a:t>d‘investimento</a:t>
            </a:r>
            <a:r>
              <a:rPr lang="de-DE" dirty="0" smtClean="0"/>
              <a:t>, </a:t>
            </a:r>
            <a:r>
              <a:rPr lang="de-DE" dirty="0" err="1" smtClean="0"/>
              <a:t>struttura</a:t>
            </a:r>
            <a:r>
              <a:rPr lang="de-DE" dirty="0" smtClean="0"/>
              <a:t> del </a:t>
            </a:r>
            <a:r>
              <a:rPr lang="de-DE" dirty="0" err="1" smtClean="0"/>
              <a:t>fondo</a:t>
            </a:r>
            <a:r>
              <a:rPr lang="de-DE" dirty="0" smtClean="0"/>
              <a:t>, </a:t>
            </a:r>
            <a:r>
              <a:rPr lang="de-DE" dirty="0" err="1" smtClean="0"/>
              <a:t>analisi</a:t>
            </a:r>
            <a:r>
              <a:rPr lang="de-DE" dirty="0" smtClean="0"/>
              <a:t> della </a:t>
            </a:r>
            <a:r>
              <a:rPr lang="de-DE" dirty="0" err="1" smtClean="0"/>
              <a:t>performance</a:t>
            </a:r>
            <a:endParaRPr lang="de-DE" dirty="0" smtClean="0"/>
          </a:p>
          <a:p>
            <a:pPr marL="342900" indent="-342900">
              <a:buAutoNum type="arabicPeriod"/>
            </a:pPr>
            <a:endParaRPr lang="de-DE" dirty="0" smtClean="0"/>
          </a:p>
          <a:p>
            <a:pPr marL="342900" indent="-342900">
              <a:buAutoNum type="arabicPeriod"/>
            </a:pPr>
            <a:r>
              <a:rPr lang="de-DE" b="1" dirty="0" err="1" smtClean="0"/>
              <a:t>Sintesi</a:t>
            </a:r>
            <a:endParaRPr lang="de-DE" b="1" dirty="0" smtClean="0"/>
          </a:p>
          <a:p>
            <a:pPr marL="342900" indent="-342900">
              <a:buAutoNum type="arabicPeriod"/>
            </a:pPr>
            <a:endParaRPr lang="de-DE" dirty="0" smtClean="0"/>
          </a:p>
          <a:p>
            <a:pPr marL="342900" indent="-342900">
              <a:buAutoNum type="arabicPeriod"/>
            </a:pPr>
            <a:r>
              <a:rPr lang="de-DE" dirty="0" err="1" smtClean="0"/>
              <a:t>Appendice</a:t>
            </a:r>
            <a:endParaRPr lang="de-DE" dirty="0" smtClean="0"/>
          </a:p>
          <a:p>
            <a:pPr marL="0" indent="0">
              <a:buNone/>
            </a:pPr>
            <a:endParaRPr lang="de-DE"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22</a:t>
            </a:fld>
            <a:endParaRPr lang="de-DE" dirty="0"/>
          </a:p>
        </p:txBody>
      </p:sp>
    </p:spTree>
    <p:extLst>
      <p:ext uri="{BB962C8B-B14F-4D97-AF65-F5344CB8AC3E}">
        <p14:creationId xmlns:p14="http://schemas.microsoft.com/office/powerpoint/2010/main" val="341835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Raiffeisen 337 – Strategic </a:t>
            </a:r>
            <a:r>
              <a:rPr lang="de-AT" dirty="0" err="1" smtClean="0"/>
              <a:t>Allocation</a:t>
            </a:r>
            <a:r>
              <a:rPr lang="de-AT" dirty="0" smtClean="0"/>
              <a:t> Master I</a:t>
            </a:r>
            <a:br>
              <a:rPr lang="de-AT" dirty="0" smtClean="0"/>
            </a:br>
            <a:r>
              <a:rPr lang="de-AT" dirty="0" err="1" smtClean="0"/>
              <a:t>Perchè</a:t>
            </a:r>
            <a:r>
              <a:rPr lang="de-AT" dirty="0" smtClean="0"/>
              <a:t> </a:t>
            </a:r>
            <a:r>
              <a:rPr lang="de-AT" dirty="0" err="1" smtClean="0"/>
              <a:t>adesso</a:t>
            </a:r>
            <a:r>
              <a:rPr lang="de-AT" dirty="0" smtClean="0"/>
              <a:t>: </a:t>
            </a:r>
            <a:endParaRPr lang="de-AT" dirty="0"/>
          </a:p>
        </p:txBody>
      </p:sp>
      <p:sp>
        <p:nvSpPr>
          <p:cNvPr id="3" name="Inhaltsplatzhalter 2"/>
          <p:cNvSpPr>
            <a:spLocks noGrp="1"/>
          </p:cNvSpPr>
          <p:nvPr>
            <p:ph idx="1"/>
          </p:nvPr>
        </p:nvSpPr>
        <p:spPr/>
        <p:txBody>
          <a:bodyPr/>
          <a:lstStyle/>
          <a:p>
            <a:endParaRPr lang="de-AT" dirty="0" smtClean="0"/>
          </a:p>
          <a:p>
            <a:r>
              <a:rPr lang="de-AT" dirty="0" err="1" smtClean="0"/>
              <a:t>Valutazioni</a:t>
            </a:r>
            <a:r>
              <a:rPr lang="de-AT" dirty="0" smtClean="0"/>
              <a:t> e </a:t>
            </a:r>
            <a:r>
              <a:rPr lang="de-AT" dirty="0" err="1" smtClean="0"/>
              <a:t>opportunità</a:t>
            </a:r>
            <a:r>
              <a:rPr lang="de-AT" dirty="0" smtClean="0"/>
              <a:t> </a:t>
            </a:r>
            <a:r>
              <a:rPr lang="de-AT" dirty="0" err="1" smtClean="0"/>
              <a:t>attrative</a:t>
            </a:r>
            <a:r>
              <a:rPr lang="de-AT" dirty="0" smtClean="0"/>
              <a:t> in </a:t>
            </a:r>
            <a:r>
              <a:rPr lang="de-AT" dirty="0" err="1" smtClean="0"/>
              <a:t>assets</a:t>
            </a:r>
            <a:r>
              <a:rPr lang="de-AT" dirty="0" smtClean="0"/>
              <a:t> </a:t>
            </a:r>
            <a:r>
              <a:rPr lang="de-AT" dirty="0" err="1" smtClean="0"/>
              <a:t>correlati</a:t>
            </a:r>
            <a:r>
              <a:rPr lang="de-AT" dirty="0" smtClean="0"/>
              <a:t> ai </a:t>
            </a:r>
            <a:r>
              <a:rPr lang="de-AT" dirty="0" err="1" smtClean="0"/>
              <a:t>mercati</a:t>
            </a:r>
            <a:r>
              <a:rPr lang="de-AT" dirty="0" smtClean="0"/>
              <a:t> </a:t>
            </a:r>
            <a:r>
              <a:rPr lang="de-AT" dirty="0" err="1" smtClean="0"/>
              <a:t>emergenti</a:t>
            </a:r>
            <a:r>
              <a:rPr lang="de-AT" dirty="0" smtClean="0"/>
              <a:t> (</a:t>
            </a:r>
            <a:r>
              <a:rPr lang="de-AT" dirty="0" err="1" smtClean="0"/>
              <a:t>azioni</a:t>
            </a:r>
            <a:r>
              <a:rPr lang="de-AT" dirty="0" smtClean="0"/>
              <a:t>, </a:t>
            </a:r>
            <a:r>
              <a:rPr lang="de-AT" dirty="0" err="1" smtClean="0"/>
              <a:t>obbligazioni</a:t>
            </a:r>
            <a:r>
              <a:rPr lang="de-AT" dirty="0" smtClean="0"/>
              <a:t>, </a:t>
            </a:r>
            <a:r>
              <a:rPr lang="de-AT" dirty="0" err="1" smtClean="0"/>
              <a:t>fx</a:t>
            </a:r>
            <a:r>
              <a:rPr lang="de-AT" dirty="0" smtClean="0"/>
              <a:t> e </a:t>
            </a:r>
            <a:r>
              <a:rPr lang="de-AT" dirty="0" err="1" smtClean="0"/>
              <a:t>commodities</a:t>
            </a:r>
            <a:r>
              <a:rPr lang="de-AT" dirty="0" smtClean="0"/>
              <a:t>)</a:t>
            </a:r>
          </a:p>
          <a:p>
            <a:endParaRPr lang="de-AT" dirty="0" smtClean="0"/>
          </a:p>
          <a:p>
            <a:r>
              <a:rPr lang="de-AT" dirty="0" err="1" smtClean="0"/>
              <a:t>Inflazione</a:t>
            </a:r>
            <a:r>
              <a:rPr lang="de-AT" dirty="0" smtClean="0"/>
              <a:t> </a:t>
            </a:r>
            <a:r>
              <a:rPr lang="de-AT" dirty="0" err="1" smtClean="0"/>
              <a:t>scontata</a:t>
            </a:r>
            <a:r>
              <a:rPr lang="de-AT" dirty="0" smtClean="0"/>
              <a:t> e </a:t>
            </a:r>
            <a:r>
              <a:rPr lang="de-AT" dirty="0" err="1" smtClean="0"/>
              <a:t>attesa</a:t>
            </a:r>
            <a:r>
              <a:rPr lang="de-AT" dirty="0" smtClean="0"/>
              <a:t> </a:t>
            </a:r>
            <a:r>
              <a:rPr lang="de-AT" dirty="0" err="1" smtClean="0"/>
              <a:t>nella</a:t>
            </a:r>
            <a:r>
              <a:rPr lang="de-AT" dirty="0" smtClean="0"/>
              <a:t> </a:t>
            </a:r>
            <a:r>
              <a:rPr lang="de-AT" dirty="0" err="1" smtClean="0"/>
              <a:t>zona</a:t>
            </a:r>
            <a:r>
              <a:rPr lang="de-AT" dirty="0" smtClean="0"/>
              <a:t> Euro al </a:t>
            </a:r>
            <a:r>
              <a:rPr lang="de-AT" dirty="0" err="1" smtClean="0"/>
              <a:t>momento</a:t>
            </a:r>
            <a:r>
              <a:rPr lang="de-AT" dirty="0" smtClean="0"/>
              <a:t> bassa </a:t>
            </a:r>
            <a:r>
              <a:rPr lang="de-AT" dirty="0" smtClean="0">
                <a:latin typeface="Calibri"/>
              </a:rPr>
              <a:t>→ </a:t>
            </a:r>
            <a:r>
              <a:rPr lang="de-AT" dirty="0" err="1" smtClean="0"/>
              <a:t>Obblgiazioni</a:t>
            </a:r>
            <a:r>
              <a:rPr lang="de-AT" dirty="0" smtClean="0"/>
              <a:t> Euro </a:t>
            </a:r>
            <a:r>
              <a:rPr lang="de-AT" dirty="0" err="1" smtClean="0"/>
              <a:t>indicizzate</a:t>
            </a:r>
            <a:r>
              <a:rPr lang="de-AT" dirty="0" smtClean="0"/>
              <a:t> </a:t>
            </a:r>
            <a:r>
              <a:rPr lang="de-AT" dirty="0" err="1" smtClean="0"/>
              <a:t>all‘inflazione</a:t>
            </a:r>
            <a:r>
              <a:rPr lang="de-AT" dirty="0" smtClean="0"/>
              <a:t> </a:t>
            </a:r>
            <a:r>
              <a:rPr lang="de-AT" dirty="0" err="1" smtClean="0"/>
              <a:t>sembrano</a:t>
            </a:r>
            <a:r>
              <a:rPr lang="de-AT" dirty="0" smtClean="0"/>
              <a:t> </a:t>
            </a:r>
            <a:r>
              <a:rPr lang="de-AT" dirty="0" err="1" smtClean="0"/>
              <a:t>una</a:t>
            </a:r>
            <a:r>
              <a:rPr lang="de-AT" dirty="0" smtClean="0"/>
              <a:t> </a:t>
            </a:r>
            <a:r>
              <a:rPr lang="de-AT" dirty="0" err="1" smtClean="0"/>
              <a:t>protezione</a:t>
            </a:r>
            <a:r>
              <a:rPr lang="de-AT" dirty="0" smtClean="0"/>
              <a:t> a </a:t>
            </a:r>
            <a:r>
              <a:rPr lang="de-AT" dirty="0" err="1" smtClean="0"/>
              <a:t>basso</a:t>
            </a:r>
            <a:r>
              <a:rPr lang="de-AT" dirty="0" smtClean="0"/>
              <a:t> </a:t>
            </a:r>
            <a:r>
              <a:rPr lang="de-AT" dirty="0" err="1" smtClean="0"/>
              <a:t>costo</a:t>
            </a:r>
            <a:r>
              <a:rPr lang="de-AT" dirty="0" smtClean="0"/>
              <a:t> </a:t>
            </a:r>
            <a:r>
              <a:rPr lang="de-AT" dirty="0" err="1" smtClean="0"/>
              <a:t>con</a:t>
            </a:r>
            <a:r>
              <a:rPr lang="de-AT" dirty="0" smtClean="0"/>
              <a:t> la </a:t>
            </a:r>
            <a:r>
              <a:rPr lang="de-AT" dirty="0" err="1" smtClean="0"/>
              <a:t>possibilità</a:t>
            </a:r>
            <a:r>
              <a:rPr lang="de-AT" dirty="0" smtClean="0"/>
              <a:t> di </a:t>
            </a:r>
            <a:r>
              <a:rPr lang="de-AT" dirty="0" err="1" smtClean="0"/>
              <a:t>rendimenti</a:t>
            </a:r>
            <a:r>
              <a:rPr lang="de-AT" dirty="0" smtClean="0"/>
              <a:t> </a:t>
            </a:r>
            <a:r>
              <a:rPr lang="de-AT" dirty="0" err="1" smtClean="0"/>
              <a:t>aggiuntivi</a:t>
            </a:r>
            <a:r>
              <a:rPr lang="de-AT" dirty="0" smtClean="0"/>
              <a:t> se </a:t>
            </a:r>
            <a:r>
              <a:rPr lang="de-AT" dirty="0" err="1" smtClean="0"/>
              <a:t>l‘inflazione</a:t>
            </a:r>
            <a:r>
              <a:rPr lang="de-AT" dirty="0" smtClean="0"/>
              <a:t> </a:t>
            </a:r>
            <a:r>
              <a:rPr lang="de-AT" dirty="0" err="1" smtClean="0"/>
              <a:t>attesa</a:t>
            </a:r>
            <a:r>
              <a:rPr lang="de-AT" dirty="0" smtClean="0"/>
              <a:t> </a:t>
            </a:r>
            <a:r>
              <a:rPr lang="de-AT" dirty="0" err="1" smtClean="0"/>
              <a:t>raggiunge</a:t>
            </a:r>
            <a:r>
              <a:rPr lang="de-AT" dirty="0" smtClean="0"/>
              <a:t> i </a:t>
            </a:r>
            <a:r>
              <a:rPr lang="de-AT" dirty="0" err="1" smtClean="0"/>
              <a:t>livelli</a:t>
            </a:r>
            <a:r>
              <a:rPr lang="de-AT" dirty="0" smtClean="0"/>
              <a:t> </a:t>
            </a:r>
            <a:r>
              <a:rPr lang="de-AT" dirty="0" err="1" smtClean="0"/>
              <a:t>target</a:t>
            </a:r>
            <a:r>
              <a:rPr lang="de-AT" dirty="0" smtClean="0"/>
              <a:t> della </a:t>
            </a:r>
            <a:r>
              <a:rPr lang="de-AT" dirty="0" err="1"/>
              <a:t>B</a:t>
            </a:r>
            <a:r>
              <a:rPr lang="de-AT" dirty="0" err="1" smtClean="0"/>
              <a:t>anca</a:t>
            </a:r>
            <a:r>
              <a:rPr lang="de-AT" dirty="0" smtClean="0"/>
              <a:t> </a:t>
            </a:r>
            <a:r>
              <a:rPr lang="de-AT" dirty="0" err="1"/>
              <a:t>C</a:t>
            </a:r>
            <a:r>
              <a:rPr lang="de-AT" dirty="0" err="1" smtClean="0"/>
              <a:t>entrale</a:t>
            </a:r>
            <a:endParaRPr lang="de-AT" dirty="0" smtClean="0"/>
          </a:p>
          <a:p>
            <a:endParaRPr lang="de-AT" dirty="0" smtClean="0"/>
          </a:p>
          <a:p>
            <a:r>
              <a:rPr lang="de-AT" dirty="0" err="1" smtClean="0"/>
              <a:t>Rischi</a:t>
            </a:r>
            <a:r>
              <a:rPr lang="de-AT" dirty="0" smtClean="0"/>
              <a:t>: </a:t>
            </a:r>
            <a:r>
              <a:rPr lang="de-AT" dirty="0" err="1" smtClean="0"/>
              <a:t>oltre</a:t>
            </a:r>
            <a:r>
              <a:rPr lang="de-AT" dirty="0" smtClean="0"/>
              <a:t> ai </a:t>
            </a:r>
            <a:r>
              <a:rPr lang="de-AT" dirty="0" err="1" smtClean="0"/>
              <a:t>rischi</a:t>
            </a:r>
            <a:r>
              <a:rPr lang="de-AT" dirty="0" smtClean="0"/>
              <a:t> di </a:t>
            </a:r>
            <a:r>
              <a:rPr lang="de-AT" dirty="0" err="1" smtClean="0"/>
              <a:t>mercato</a:t>
            </a:r>
            <a:r>
              <a:rPr lang="de-AT" dirty="0" smtClean="0"/>
              <a:t>, </a:t>
            </a:r>
            <a:r>
              <a:rPr lang="de-AT" dirty="0" err="1" smtClean="0"/>
              <a:t>un</a:t>
            </a:r>
            <a:r>
              <a:rPr lang="de-AT" dirty="0" smtClean="0"/>
              <a:t> </a:t>
            </a:r>
            <a:r>
              <a:rPr lang="de-AT" dirty="0" err="1" smtClean="0"/>
              <a:t>ulteriore</a:t>
            </a:r>
            <a:r>
              <a:rPr lang="de-AT" dirty="0" smtClean="0"/>
              <a:t> </a:t>
            </a:r>
            <a:r>
              <a:rPr lang="de-AT" dirty="0" err="1" smtClean="0"/>
              <a:t>rischio</a:t>
            </a:r>
            <a:r>
              <a:rPr lang="de-AT" dirty="0" smtClean="0"/>
              <a:t> del </a:t>
            </a:r>
            <a:r>
              <a:rPr lang="de-AT" dirty="0" err="1" smtClean="0"/>
              <a:t>fondo</a:t>
            </a:r>
            <a:r>
              <a:rPr lang="de-AT" dirty="0" smtClean="0"/>
              <a:t> è </a:t>
            </a:r>
            <a:r>
              <a:rPr lang="de-AT" dirty="0" err="1" smtClean="0"/>
              <a:t>che</a:t>
            </a:r>
            <a:r>
              <a:rPr lang="de-AT" dirty="0" smtClean="0"/>
              <a:t> le </a:t>
            </a:r>
            <a:r>
              <a:rPr lang="de-AT" dirty="0" err="1" smtClean="0"/>
              <a:t>nostre</a:t>
            </a:r>
            <a:r>
              <a:rPr lang="de-AT" dirty="0" smtClean="0"/>
              <a:t> </a:t>
            </a:r>
            <a:r>
              <a:rPr lang="de-AT" dirty="0" err="1" smtClean="0">
                <a:solidFill>
                  <a:srgbClr val="FF0000"/>
                </a:solidFill>
              </a:rPr>
              <a:t>proprietary</a:t>
            </a:r>
            <a:r>
              <a:rPr lang="de-AT" dirty="0" smtClean="0">
                <a:solidFill>
                  <a:srgbClr val="FF0000"/>
                </a:solidFill>
              </a:rPr>
              <a:t> </a:t>
            </a:r>
            <a:r>
              <a:rPr lang="de-AT" dirty="0" err="1" smtClean="0">
                <a:solidFill>
                  <a:srgbClr val="FF0000"/>
                </a:solidFill>
              </a:rPr>
              <a:t>stime</a:t>
            </a:r>
            <a:r>
              <a:rPr lang="de-AT" dirty="0" smtClean="0">
                <a:solidFill>
                  <a:srgbClr val="FF0000"/>
                </a:solidFill>
              </a:rPr>
              <a:t> d</a:t>
            </a:r>
            <a:r>
              <a:rPr lang="de-AT" dirty="0" smtClean="0"/>
              <a:t>i </a:t>
            </a:r>
            <a:r>
              <a:rPr lang="de-AT" dirty="0" err="1" smtClean="0"/>
              <a:t>rischio</a:t>
            </a:r>
            <a:r>
              <a:rPr lang="de-AT" dirty="0" smtClean="0"/>
              <a:t>/</a:t>
            </a:r>
            <a:r>
              <a:rPr lang="de-AT" dirty="0" err="1" smtClean="0"/>
              <a:t>rendimento</a:t>
            </a:r>
            <a:r>
              <a:rPr lang="de-AT" dirty="0" smtClean="0"/>
              <a:t> </a:t>
            </a:r>
            <a:r>
              <a:rPr lang="de-AT" dirty="0" err="1" smtClean="0"/>
              <a:t>forse</a:t>
            </a:r>
            <a:r>
              <a:rPr lang="de-AT" dirty="0" smtClean="0"/>
              <a:t> non </a:t>
            </a:r>
            <a:r>
              <a:rPr lang="de-AT" dirty="0" err="1" smtClean="0"/>
              <a:t>verrano</a:t>
            </a:r>
            <a:r>
              <a:rPr lang="de-AT" dirty="0" smtClean="0"/>
              <a:t> </a:t>
            </a:r>
            <a:r>
              <a:rPr lang="de-AT" dirty="0" err="1" smtClean="0"/>
              <a:t>raggiunte</a:t>
            </a:r>
            <a:r>
              <a:rPr lang="de-AT" dirty="0" smtClean="0"/>
              <a:t> </a:t>
            </a:r>
            <a:r>
              <a:rPr lang="de-AT" dirty="0" err="1" smtClean="0"/>
              <a:t>con</a:t>
            </a:r>
            <a:r>
              <a:rPr lang="de-AT" dirty="0" smtClean="0"/>
              <a:t> </a:t>
            </a:r>
            <a:r>
              <a:rPr lang="de-AT" dirty="0" err="1" smtClean="0"/>
              <a:t>certezza</a:t>
            </a:r>
            <a:endParaRPr lang="de-AT" dirty="0" smtClean="0"/>
          </a:p>
        </p:txBody>
      </p:sp>
      <p:sp>
        <p:nvSpPr>
          <p:cNvPr id="4" name="Foliennummernplatzhalter 3"/>
          <p:cNvSpPr>
            <a:spLocks noGrp="1"/>
          </p:cNvSpPr>
          <p:nvPr>
            <p:ph type="sldNum" sz="quarter" idx="4"/>
          </p:nvPr>
        </p:nvSpPr>
        <p:spPr/>
        <p:txBody>
          <a:bodyPr/>
          <a:lstStyle/>
          <a:p>
            <a:fld id="{707F89E8-7C06-45B2-B82C-962C2C9C30B2}" type="slidenum">
              <a:rPr lang="de-DE" smtClean="0"/>
              <a:pPr/>
              <a:t>23</a:t>
            </a:fld>
            <a:endParaRPr lang="de-DE" dirty="0"/>
          </a:p>
        </p:txBody>
      </p:sp>
      <p:sp>
        <p:nvSpPr>
          <p:cNvPr id="5" name="Textplatzhalter 4"/>
          <p:cNvSpPr>
            <a:spLocks noGrp="1"/>
          </p:cNvSpPr>
          <p:nvPr>
            <p:ph type="body" sz="quarter" idx="13"/>
          </p:nvPr>
        </p:nvSpPr>
        <p:spPr/>
        <p:txBody>
          <a:bodyPr/>
          <a:lstStyle/>
          <a:p>
            <a:endParaRPr lang="de-AT"/>
          </a:p>
        </p:txBody>
      </p:sp>
    </p:spTree>
    <p:extLst>
      <p:ext uri="{BB962C8B-B14F-4D97-AF65-F5344CB8AC3E}">
        <p14:creationId xmlns:p14="http://schemas.microsoft.com/office/powerpoint/2010/main" val="1738392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Raiffeisen, </a:t>
            </a:r>
            <a:r>
              <a:rPr lang="de-AT" dirty="0" err="1" smtClean="0"/>
              <a:t>il</a:t>
            </a:r>
            <a:r>
              <a:rPr lang="de-AT" dirty="0" smtClean="0"/>
              <a:t> </a:t>
            </a:r>
            <a:r>
              <a:rPr lang="de-AT" dirty="0" err="1"/>
              <a:t>S</a:t>
            </a:r>
            <a:r>
              <a:rPr lang="de-AT" dirty="0" err="1" smtClean="0"/>
              <a:t>uo</a:t>
            </a:r>
            <a:r>
              <a:rPr lang="de-AT" dirty="0" smtClean="0"/>
              <a:t> </a:t>
            </a:r>
            <a:r>
              <a:rPr lang="de-AT" dirty="0" err="1" smtClean="0"/>
              <a:t>esperta</a:t>
            </a:r>
            <a:r>
              <a:rPr lang="de-AT" dirty="0" smtClean="0"/>
              <a:t> </a:t>
            </a:r>
            <a:r>
              <a:rPr lang="de-AT" dirty="0" err="1" smtClean="0"/>
              <a:t>multi</a:t>
            </a:r>
            <a:r>
              <a:rPr lang="de-AT" dirty="0" smtClean="0"/>
              <a:t> </a:t>
            </a:r>
            <a:r>
              <a:rPr lang="de-AT" dirty="0" err="1" smtClean="0"/>
              <a:t>asset</a:t>
            </a:r>
            <a:endParaRPr lang="de-AT" dirty="0"/>
          </a:p>
        </p:txBody>
      </p:sp>
      <p:sp>
        <p:nvSpPr>
          <p:cNvPr id="3" name="Inhaltsplatzhalter 2"/>
          <p:cNvSpPr>
            <a:spLocks noGrp="1"/>
          </p:cNvSpPr>
          <p:nvPr>
            <p:ph idx="1"/>
          </p:nvPr>
        </p:nvSpPr>
        <p:spPr/>
        <p:txBody>
          <a:bodyPr/>
          <a:lstStyle/>
          <a:p>
            <a:r>
              <a:rPr lang="de-AT" b="1" dirty="0" err="1" smtClean="0"/>
              <a:t>Esperienza</a:t>
            </a:r>
            <a:endParaRPr lang="de-AT" b="1" dirty="0" smtClean="0"/>
          </a:p>
          <a:p>
            <a:pPr lvl="1"/>
            <a:r>
              <a:rPr lang="de-AT" dirty="0" err="1" smtClean="0"/>
              <a:t>Negli</a:t>
            </a:r>
            <a:r>
              <a:rPr lang="de-AT" dirty="0" smtClean="0"/>
              <a:t> </a:t>
            </a:r>
            <a:r>
              <a:rPr lang="de-AT" dirty="0" err="1" smtClean="0"/>
              <a:t>anni</a:t>
            </a:r>
            <a:r>
              <a:rPr lang="de-AT" dirty="0" smtClean="0"/>
              <a:t> 90 uno </a:t>
            </a:r>
            <a:r>
              <a:rPr lang="de-AT" dirty="0" err="1" smtClean="0"/>
              <a:t>dei</a:t>
            </a:r>
            <a:r>
              <a:rPr lang="de-AT" dirty="0" smtClean="0"/>
              <a:t> </a:t>
            </a:r>
            <a:r>
              <a:rPr lang="de-AT" dirty="0" err="1" smtClean="0">
                <a:solidFill>
                  <a:srgbClr val="FF0000"/>
                </a:solidFill>
              </a:rPr>
              <a:t>primi</a:t>
            </a:r>
            <a:r>
              <a:rPr lang="de-AT" dirty="0" smtClean="0">
                <a:solidFill>
                  <a:srgbClr val="FF0000"/>
                </a:solidFill>
              </a:rPr>
              <a:t> </a:t>
            </a:r>
            <a:r>
              <a:rPr lang="en-US" dirty="0">
                <a:solidFill>
                  <a:srgbClr val="FF0000"/>
                </a:solidFill>
              </a:rPr>
              <a:t>AM managing active multi-asset strategies</a:t>
            </a:r>
          </a:p>
          <a:p>
            <a:pPr lvl="1"/>
            <a:r>
              <a:rPr lang="de-AT" dirty="0" smtClean="0"/>
              <a:t>Dal 2000 in </a:t>
            </a:r>
            <a:r>
              <a:rPr lang="de-AT" dirty="0" err="1" smtClean="0"/>
              <a:t>poi</a:t>
            </a:r>
            <a:r>
              <a:rPr lang="de-AT" dirty="0" smtClean="0"/>
              <a:t> </a:t>
            </a:r>
            <a:r>
              <a:rPr lang="de-AT" dirty="0" err="1" smtClean="0"/>
              <a:t>gestione</a:t>
            </a:r>
            <a:r>
              <a:rPr lang="de-AT" dirty="0" smtClean="0"/>
              <a:t> </a:t>
            </a:r>
            <a:r>
              <a:rPr lang="de-AT" dirty="0" err="1" smtClean="0"/>
              <a:t>attiva</a:t>
            </a:r>
            <a:r>
              <a:rPr lang="de-AT" dirty="0" smtClean="0"/>
              <a:t> di </a:t>
            </a:r>
            <a:r>
              <a:rPr lang="de-AT" dirty="0" err="1" smtClean="0"/>
              <a:t>strategie</a:t>
            </a:r>
            <a:r>
              <a:rPr lang="de-AT" dirty="0" smtClean="0"/>
              <a:t> </a:t>
            </a:r>
            <a:r>
              <a:rPr lang="de-AT" dirty="0" err="1" smtClean="0"/>
              <a:t>risk</a:t>
            </a:r>
            <a:r>
              <a:rPr lang="de-AT" dirty="0" smtClean="0"/>
              <a:t> </a:t>
            </a:r>
            <a:r>
              <a:rPr lang="de-AT" dirty="0" err="1" smtClean="0"/>
              <a:t>parity</a:t>
            </a:r>
            <a:endParaRPr lang="de-AT" dirty="0" smtClean="0"/>
          </a:p>
          <a:p>
            <a:pPr lvl="1"/>
            <a:r>
              <a:rPr lang="de-AT" dirty="0" err="1" smtClean="0"/>
              <a:t>Oggi</a:t>
            </a:r>
            <a:r>
              <a:rPr lang="de-AT" dirty="0" smtClean="0"/>
              <a:t> </a:t>
            </a:r>
            <a:r>
              <a:rPr lang="de-AT" dirty="0" err="1" smtClean="0"/>
              <a:t>unendo</a:t>
            </a:r>
            <a:r>
              <a:rPr lang="de-AT" dirty="0" smtClean="0"/>
              <a:t> </a:t>
            </a:r>
            <a:r>
              <a:rPr lang="de-AT" dirty="0" err="1" smtClean="0"/>
              <a:t>strategie</a:t>
            </a:r>
            <a:r>
              <a:rPr lang="de-AT" dirty="0" smtClean="0"/>
              <a:t> di </a:t>
            </a:r>
            <a:r>
              <a:rPr lang="de-AT" dirty="0" err="1" smtClean="0"/>
              <a:t>risk</a:t>
            </a:r>
            <a:r>
              <a:rPr lang="de-AT" dirty="0" smtClean="0"/>
              <a:t> </a:t>
            </a:r>
            <a:r>
              <a:rPr lang="de-AT" dirty="0" err="1" smtClean="0"/>
              <a:t>parity</a:t>
            </a:r>
            <a:r>
              <a:rPr lang="de-AT" dirty="0" smtClean="0"/>
              <a:t> e </a:t>
            </a:r>
            <a:r>
              <a:rPr lang="de-AT" dirty="0" err="1" smtClean="0"/>
              <a:t>asimmetria</a:t>
            </a:r>
            <a:endParaRPr lang="de-AT" dirty="0" smtClean="0"/>
          </a:p>
          <a:p>
            <a:pPr lvl="1"/>
            <a:endParaRPr lang="de-AT" dirty="0"/>
          </a:p>
          <a:p>
            <a:r>
              <a:rPr lang="de-AT" b="1" dirty="0" err="1" smtClean="0"/>
              <a:t>Approccio</a:t>
            </a:r>
            <a:r>
              <a:rPr lang="de-AT" b="1" dirty="0" smtClean="0"/>
              <a:t> </a:t>
            </a:r>
            <a:r>
              <a:rPr lang="de-AT" b="1" dirty="0" err="1" smtClean="0"/>
              <a:t>attivo</a:t>
            </a:r>
            <a:r>
              <a:rPr lang="de-AT" b="1" dirty="0" smtClean="0"/>
              <a:t> </a:t>
            </a:r>
            <a:r>
              <a:rPr lang="de-AT" b="1" dirty="0" err="1" smtClean="0"/>
              <a:t>attraverso</a:t>
            </a:r>
            <a:r>
              <a:rPr lang="de-AT" b="1" dirty="0" smtClean="0"/>
              <a:t> </a:t>
            </a:r>
            <a:r>
              <a:rPr lang="de-AT" b="1" dirty="0" err="1" smtClean="0"/>
              <a:t>il</a:t>
            </a:r>
            <a:r>
              <a:rPr lang="de-AT" b="1" dirty="0" smtClean="0"/>
              <a:t> tempo e i </a:t>
            </a:r>
            <a:r>
              <a:rPr lang="de-AT" b="1" dirty="0" err="1" smtClean="0"/>
              <a:t>mercati</a:t>
            </a:r>
            <a:endParaRPr lang="de-AT" b="1" dirty="0" smtClean="0"/>
          </a:p>
          <a:p>
            <a:pPr lvl="1"/>
            <a:r>
              <a:rPr lang="de-AT" dirty="0" err="1" smtClean="0"/>
              <a:t>Universo</a:t>
            </a:r>
            <a:r>
              <a:rPr lang="de-AT" dirty="0" smtClean="0"/>
              <a:t> di </a:t>
            </a:r>
            <a:r>
              <a:rPr lang="de-AT" dirty="0" err="1" smtClean="0"/>
              <a:t>assets</a:t>
            </a:r>
            <a:r>
              <a:rPr lang="de-AT" dirty="0" smtClean="0"/>
              <a:t> </a:t>
            </a:r>
            <a:r>
              <a:rPr lang="de-AT" dirty="0" err="1" smtClean="0"/>
              <a:t>globali</a:t>
            </a:r>
            <a:r>
              <a:rPr lang="de-AT" dirty="0" smtClean="0"/>
              <a:t> </a:t>
            </a:r>
            <a:r>
              <a:rPr lang="de-AT" dirty="0" err="1" smtClean="0"/>
              <a:t>illimitato</a:t>
            </a:r>
            <a:endParaRPr lang="de-AT" dirty="0" smtClean="0"/>
          </a:p>
          <a:p>
            <a:pPr lvl="1"/>
            <a:r>
              <a:rPr lang="de-AT" dirty="0" err="1" smtClean="0"/>
              <a:t>Allocazione</a:t>
            </a:r>
            <a:r>
              <a:rPr lang="de-AT" dirty="0" smtClean="0"/>
              <a:t> </a:t>
            </a:r>
            <a:r>
              <a:rPr lang="de-AT" dirty="0" err="1" smtClean="0"/>
              <a:t>flessibile</a:t>
            </a:r>
            <a:r>
              <a:rPr lang="de-AT" dirty="0" smtClean="0"/>
              <a:t> </a:t>
            </a:r>
            <a:r>
              <a:rPr lang="de-AT" dirty="0" err="1" smtClean="0"/>
              <a:t>usando</a:t>
            </a:r>
            <a:r>
              <a:rPr lang="de-AT" dirty="0" smtClean="0"/>
              <a:t> </a:t>
            </a:r>
            <a:r>
              <a:rPr lang="de-AT" dirty="0" err="1" smtClean="0"/>
              <a:t>l‘intera</a:t>
            </a:r>
            <a:r>
              <a:rPr lang="de-AT" dirty="0" smtClean="0"/>
              <a:t> </a:t>
            </a:r>
            <a:r>
              <a:rPr lang="de-AT" dirty="0" err="1" smtClean="0"/>
              <a:t>gamma</a:t>
            </a:r>
            <a:r>
              <a:rPr lang="de-AT" dirty="0" smtClean="0"/>
              <a:t> di </a:t>
            </a:r>
            <a:r>
              <a:rPr lang="de-AT" dirty="0" err="1" smtClean="0"/>
              <a:t>stumenti</a:t>
            </a:r>
            <a:endParaRPr lang="de-AT" dirty="0" smtClean="0"/>
          </a:p>
          <a:p>
            <a:pPr lvl="1"/>
            <a:r>
              <a:rPr lang="de-AT" dirty="0" smtClean="0"/>
              <a:t>Il </a:t>
            </a:r>
            <a:r>
              <a:rPr lang="de-AT" dirty="0" err="1" smtClean="0"/>
              <a:t>portfolio</a:t>
            </a:r>
            <a:r>
              <a:rPr lang="de-AT" dirty="0" smtClean="0"/>
              <a:t> è </a:t>
            </a:r>
            <a:r>
              <a:rPr lang="de-AT" dirty="0" err="1" smtClean="0"/>
              <a:t>costruito</a:t>
            </a:r>
            <a:r>
              <a:rPr lang="de-AT" dirty="0" smtClean="0"/>
              <a:t> in </a:t>
            </a:r>
            <a:r>
              <a:rPr lang="de-AT" dirty="0" err="1" smtClean="0"/>
              <a:t>base</a:t>
            </a:r>
            <a:r>
              <a:rPr lang="de-AT" dirty="0" smtClean="0"/>
              <a:t> </a:t>
            </a:r>
            <a:r>
              <a:rPr lang="en-US" dirty="0" smtClean="0">
                <a:solidFill>
                  <a:srgbClr val="FF0000"/>
                </a:solidFill>
              </a:rPr>
              <a:t>on </a:t>
            </a:r>
            <a:r>
              <a:rPr lang="en-US" dirty="0">
                <a:solidFill>
                  <a:srgbClr val="FF0000"/>
                </a:solidFill>
              </a:rPr>
              <a:t>proprietary risk and return </a:t>
            </a:r>
            <a:r>
              <a:rPr lang="en-US" dirty="0" smtClean="0">
                <a:solidFill>
                  <a:srgbClr val="FF0000"/>
                </a:solidFill>
              </a:rPr>
              <a:t>estimates</a:t>
            </a:r>
          </a:p>
          <a:p>
            <a:pPr lvl="1"/>
            <a:endParaRPr lang="en-US" dirty="0"/>
          </a:p>
          <a:p>
            <a:r>
              <a:rPr lang="en-US" b="1" dirty="0" smtClean="0"/>
              <a:t>Team</a:t>
            </a:r>
          </a:p>
          <a:p>
            <a:pPr lvl="1"/>
            <a:r>
              <a:rPr lang="de-AT" dirty="0" smtClean="0"/>
              <a:t>Team di 11 </a:t>
            </a:r>
            <a:r>
              <a:rPr lang="de-AT" dirty="0" err="1" smtClean="0"/>
              <a:t>esperti</a:t>
            </a:r>
            <a:r>
              <a:rPr lang="de-AT" dirty="0" smtClean="0"/>
              <a:t> </a:t>
            </a:r>
            <a:r>
              <a:rPr lang="de-AT" dirty="0" err="1" smtClean="0"/>
              <a:t>altamente</a:t>
            </a:r>
            <a:r>
              <a:rPr lang="de-AT" dirty="0" smtClean="0"/>
              <a:t> </a:t>
            </a:r>
            <a:r>
              <a:rPr lang="de-AT" dirty="0" err="1" smtClean="0"/>
              <a:t>qualificati</a:t>
            </a:r>
            <a:r>
              <a:rPr lang="de-AT" dirty="0" smtClean="0"/>
              <a:t> e </a:t>
            </a:r>
            <a:r>
              <a:rPr lang="de-AT" dirty="0" err="1" smtClean="0"/>
              <a:t>competenti</a:t>
            </a:r>
            <a:endParaRPr lang="de-AT" dirty="0" smtClean="0"/>
          </a:p>
          <a:p>
            <a:pPr lvl="1"/>
            <a:r>
              <a:rPr lang="de-AT" dirty="0" err="1" smtClean="0"/>
              <a:t>Esperienza</a:t>
            </a:r>
            <a:r>
              <a:rPr lang="de-AT" dirty="0" smtClean="0"/>
              <a:t> professionale </a:t>
            </a:r>
            <a:r>
              <a:rPr lang="de-AT" dirty="0" err="1" smtClean="0"/>
              <a:t>nel</a:t>
            </a:r>
            <a:r>
              <a:rPr lang="de-AT" dirty="0" smtClean="0"/>
              <a:t> </a:t>
            </a:r>
            <a:r>
              <a:rPr lang="de-AT" dirty="0" err="1" smtClean="0"/>
              <a:t>settore</a:t>
            </a:r>
            <a:r>
              <a:rPr lang="de-AT" dirty="0" smtClean="0"/>
              <a:t> in </a:t>
            </a:r>
            <a:r>
              <a:rPr lang="de-AT" dirty="0" err="1" smtClean="0"/>
              <a:t>media</a:t>
            </a:r>
            <a:r>
              <a:rPr lang="de-AT" dirty="0" smtClean="0"/>
              <a:t> di 14 </a:t>
            </a:r>
            <a:r>
              <a:rPr lang="de-AT" dirty="0" err="1" smtClean="0"/>
              <a:t>anni</a:t>
            </a:r>
            <a:endParaRPr lang="de-AT" dirty="0" smtClean="0"/>
          </a:p>
          <a:p>
            <a:pPr lvl="1"/>
            <a:r>
              <a:rPr lang="de-AT" dirty="0" err="1" smtClean="0"/>
              <a:t>Esperti</a:t>
            </a:r>
            <a:r>
              <a:rPr lang="de-AT" dirty="0" smtClean="0"/>
              <a:t> di </a:t>
            </a:r>
            <a:r>
              <a:rPr lang="de-AT" dirty="0" err="1" smtClean="0"/>
              <a:t>strategie</a:t>
            </a:r>
            <a:r>
              <a:rPr lang="de-AT" dirty="0" smtClean="0"/>
              <a:t> </a:t>
            </a:r>
            <a:r>
              <a:rPr lang="de-AT" dirty="0" err="1" smtClean="0"/>
              <a:t>discrezionali</a:t>
            </a:r>
            <a:r>
              <a:rPr lang="de-AT" dirty="0" smtClean="0"/>
              <a:t> e quantitative</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24</a:t>
            </a:fld>
            <a:endParaRPr lang="de-DE" dirty="0"/>
          </a:p>
        </p:txBody>
      </p:sp>
      <p:sp>
        <p:nvSpPr>
          <p:cNvPr id="5" name="Textplatzhalter 4"/>
          <p:cNvSpPr>
            <a:spLocks noGrp="1"/>
          </p:cNvSpPr>
          <p:nvPr>
            <p:ph type="body" sz="quarter" idx="13"/>
          </p:nvPr>
        </p:nvSpPr>
        <p:spPr/>
        <p:txBody>
          <a:bodyPr/>
          <a:lstStyle/>
          <a:p>
            <a:endParaRPr lang="de-AT"/>
          </a:p>
        </p:txBody>
      </p:sp>
    </p:spTree>
    <p:extLst>
      <p:ext uri="{BB962C8B-B14F-4D97-AF65-F5344CB8AC3E}">
        <p14:creationId xmlns:p14="http://schemas.microsoft.com/office/powerpoint/2010/main" val="22959214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Agenda</a:t>
            </a:r>
            <a:endParaRPr lang="de-DE" dirty="0"/>
          </a:p>
        </p:txBody>
      </p:sp>
      <p:sp>
        <p:nvSpPr>
          <p:cNvPr id="8" name="Inhaltsplatzhalter 7"/>
          <p:cNvSpPr>
            <a:spLocks noGrp="1"/>
          </p:cNvSpPr>
          <p:nvPr>
            <p:ph idx="1"/>
          </p:nvPr>
        </p:nvSpPr>
        <p:spPr>
          <a:xfrm>
            <a:off x="396713" y="1341438"/>
            <a:ext cx="8352000" cy="3599730"/>
          </a:xfrm>
        </p:spPr>
        <p:txBody>
          <a:bodyPr/>
          <a:lstStyle/>
          <a:p>
            <a:pPr marL="342900" indent="-342900">
              <a:buAutoNum type="arabicPeriod"/>
            </a:pPr>
            <a:endParaRPr lang="de-DE" b="1" dirty="0" smtClean="0"/>
          </a:p>
          <a:p>
            <a:pPr marL="342900" indent="-342900">
              <a:buAutoNum type="arabicPeriod"/>
            </a:pPr>
            <a:r>
              <a:rPr lang="de-DE" dirty="0" smtClean="0"/>
              <a:t>Raiffeisen Capital Management in </a:t>
            </a: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dirty="0" err="1" smtClean="0"/>
              <a:t>Caratteristiche</a:t>
            </a:r>
            <a:r>
              <a:rPr lang="de-DE" dirty="0" smtClean="0"/>
              <a:t> del </a:t>
            </a:r>
            <a:r>
              <a:rPr lang="de-DE" dirty="0" err="1" smtClean="0"/>
              <a:t>fondo</a:t>
            </a:r>
            <a:endParaRPr lang="de-DE" dirty="0" smtClean="0"/>
          </a:p>
          <a:p>
            <a:pPr marL="342900" indent="-342900">
              <a:buAutoNum type="arabicPeriod"/>
            </a:pPr>
            <a:endParaRPr lang="de-DE" dirty="0" smtClean="0"/>
          </a:p>
          <a:p>
            <a:pPr marL="342900" indent="-342900">
              <a:buAutoNum type="arabicPeriod"/>
            </a:pPr>
            <a:r>
              <a:rPr lang="de-DE" dirty="0" err="1" smtClean="0"/>
              <a:t>Processo</a:t>
            </a:r>
            <a:r>
              <a:rPr lang="de-DE" dirty="0" smtClean="0"/>
              <a:t> </a:t>
            </a:r>
            <a:r>
              <a:rPr lang="de-DE" dirty="0" err="1" smtClean="0"/>
              <a:t>d‘investimento</a:t>
            </a:r>
            <a:r>
              <a:rPr lang="de-DE" dirty="0" smtClean="0"/>
              <a:t>, </a:t>
            </a:r>
            <a:r>
              <a:rPr lang="de-DE" dirty="0" err="1" smtClean="0"/>
              <a:t>struttura</a:t>
            </a:r>
            <a:r>
              <a:rPr lang="de-DE" dirty="0" smtClean="0"/>
              <a:t> del </a:t>
            </a:r>
            <a:r>
              <a:rPr lang="de-DE" dirty="0" err="1" smtClean="0"/>
              <a:t>fondo</a:t>
            </a:r>
            <a:r>
              <a:rPr lang="de-DE" dirty="0" smtClean="0"/>
              <a:t>, </a:t>
            </a:r>
            <a:r>
              <a:rPr lang="de-DE" dirty="0" err="1" smtClean="0"/>
              <a:t>analisi</a:t>
            </a:r>
            <a:r>
              <a:rPr lang="de-DE" dirty="0" smtClean="0"/>
              <a:t> della </a:t>
            </a:r>
            <a:r>
              <a:rPr lang="de-DE" dirty="0" err="1" smtClean="0"/>
              <a:t>performance</a:t>
            </a:r>
            <a:endParaRPr lang="de-DE" dirty="0" smtClean="0"/>
          </a:p>
          <a:p>
            <a:pPr marL="342900" indent="-342900">
              <a:buAutoNum type="arabicPeriod"/>
            </a:pPr>
            <a:endParaRPr lang="de-DE" b="1" dirty="0" smtClean="0"/>
          </a:p>
          <a:p>
            <a:pPr marL="342900" indent="-342900">
              <a:buAutoNum type="arabicPeriod"/>
            </a:pPr>
            <a:r>
              <a:rPr lang="de-DE" b="1" dirty="0" err="1" smtClean="0"/>
              <a:t>Sintesi</a:t>
            </a:r>
            <a:endParaRPr lang="de-DE" b="1" dirty="0" smtClean="0"/>
          </a:p>
          <a:p>
            <a:pPr marL="342900" indent="-342900">
              <a:buAutoNum type="arabicPeriod"/>
            </a:pPr>
            <a:endParaRPr lang="de-DE" dirty="0" smtClean="0"/>
          </a:p>
          <a:p>
            <a:pPr marL="342900" indent="-342900">
              <a:buAutoNum type="arabicPeriod"/>
            </a:pPr>
            <a:r>
              <a:rPr lang="de-DE" b="1" dirty="0" err="1" smtClean="0"/>
              <a:t>Appendice</a:t>
            </a:r>
            <a:endParaRPr lang="de-DE" b="1" dirty="0" smtClean="0"/>
          </a:p>
          <a:p>
            <a:pPr marL="0" indent="0">
              <a:buNone/>
            </a:pPr>
            <a:endParaRPr lang="de-DE"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25</a:t>
            </a:fld>
            <a:endParaRPr lang="de-DE" dirty="0"/>
          </a:p>
        </p:txBody>
      </p:sp>
    </p:spTree>
    <p:extLst>
      <p:ext uri="{BB962C8B-B14F-4D97-AF65-F5344CB8AC3E}">
        <p14:creationId xmlns:p14="http://schemas.microsoft.com/office/powerpoint/2010/main" val="10050943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I </a:t>
            </a:r>
            <a:r>
              <a:rPr lang="de-AT" dirty="0" err="1" smtClean="0"/>
              <a:t>vostri</a:t>
            </a:r>
            <a:r>
              <a:rPr lang="de-AT" dirty="0" smtClean="0"/>
              <a:t> </a:t>
            </a:r>
            <a:r>
              <a:rPr lang="de-AT" dirty="0" err="1" smtClean="0"/>
              <a:t>contatti</a:t>
            </a:r>
            <a:endParaRPr lang="de-AT" dirty="0"/>
          </a:p>
        </p:txBody>
      </p:sp>
      <p:sp>
        <p:nvSpPr>
          <p:cNvPr id="3" name="Inhaltsplatzhalter 2"/>
          <p:cNvSpPr>
            <a:spLocks noGrp="1"/>
          </p:cNvSpPr>
          <p:nvPr>
            <p:ph idx="1"/>
          </p:nvPr>
        </p:nvSpPr>
        <p:spPr/>
        <p:txBody>
          <a:bodyPr/>
          <a:lstStyle/>
          <a:p>
            <a:endParaRPr lang="de-AT"/>
          </a:p>
        </p:txBody>
      </p:sp>
      <p:sp>
        <p:nvSpPr>
          <p:cNvPr id="4" name="Foliennummernplatzhalter 3"/>
          <p:cNvSpPr>
            <a:spLocks noGrp="1"/>
          </p:cNvSpPr>
          <p:nvPr>
            <p:ph type="sldNum" sz="quarter" idx="4"/>
          </p:nvPr>
        </p:nvSpPr>
        <p:spPr/>
        <p:txBody>
          <a:bodyPr/>
          <a:lstStyle/>
          <a:p>
            <a:fld id="{707F89E8-7C06-45B2-B82C-962C2C9C30B2}" type="slidenum">
              <a:rPr lang="de-DE" smtClean="0"/>
              <a:pPr/>
              <a:t>26</a:t>
            </a:fld>
            <a:endParaRPr lang="de-DE" dirty="0"/>
          </a:p>
        </p:txBody>
      </p:sp>
      <p:sp>
        <p:nvSpPr>
          <p:cNvPr id="5" name="Textplatzhalter 4"/>
          <p:cNvSpPr>
            <a:spLocks noGrp="1"/>
          </p:cNvSpPr>
          <p:nvPr>
            <p:ph type="body" sz="quarter" idx="13"/>
          </p:nvPr>
        </p:nvSpPr>
        <p:spPr/>
        <p:txBody>
          <a:bodyPr/>
          <a:lstStyle/>
          <a:p>
            <a:endParaRPr lang="de-AT"/>
          </a:p>
        </p:txBody>
      </p:sp>
    </p:spTree>
    <p:extLst>
      <p:ext uri="{BB962C8B-B14F-4D97-AF65-F5344CB8AC3E}">
        <p14:creationId xmlns:p14="http://schemas.microsoft.com/office/powerpoint/2010/main" val="3175404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Gestori</a:t>
            </a:r>
            <a:r>
              <a:rPr lang="de-AT" dirty="0" smtClean="0"/>
              <a:t> del </a:t>
            </a:r>
            <a:r>
              <a:rPr lang="de-AT" dirty="0" err="1" smtClean="0"/>
              <a:t>fondo</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27</a:t>
            </a:fld>
            <a:endParaRPr lang="de-DE" dirty="0"/>
          </a:p>
        </p:txBody>
      </p:sp>
      <p:sp>
        <p:nvSpPr>
          <p:cNvPr id="5" name="Textplatzhalter 4"/>
          <p:cNvSpPr>
            <a:spLocks noGrp="1"/>
          </p:cNvSpPr>
          <p:nvPr>
            <p:ph type="body" sz="quarter" idx="13"/>
          </p:nvPr>
        </p:nvSpPr>
        <p:spPr/>
        <p:txBody>
          <a:bodyPr/>
          <a:lstStyle/>
          <a:p>
            <a:endParaRPr lang="de-AT"/>
          </a:p>
        </p:txBody>
      </p:sp>
      <p:grpSp>
        <p:nvGrpSpPr>
          <p:cNvPr id="6" name="Gruppieren 5"/>
          <p:cNvGrpSpPr/>
          <p:nvPr/>
        </p:nvGrpSpPr>
        <p:grpSpPr>
          <a:xfrm>
            <a:off x="391146" y="1474703"/>
            <a:ext cx="6264944" cy="2087562"/>
            <a:chOff x="395288" y="1331357"/>
            <a:chExt cx="6264944" cy="2087562"/>
          </a:xfrm>
        </p:grpSpPr>
        <p:sp>
          <p:nvSpPr>
            <p:cNvPr id="7" name="Rechteck 6"/>
            <p:cNvSpPr/>
            <p:nvPr/>
          </p:nvSpPr>
          <p:spPr>
            <a:xfrm>
              <a:off x="395288" y="1331357"/>
              <a:ext cx="6264944" cy="2087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p:cNvSpPr/>
            <p:nvPr/>
          </p:nvSpPr>
          <p:spPr>
            <a:xfrm>
              <a:off x="1763688" y="1474703"/>
              <a:ext cx="4752528"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accent1"/>
                  </a:solidFill>
                  <a:latin typeface="+mj-lt"/>
                </a:rPr>
                <a:t>Peter Schlagbauer</a:t>
              </a:r>
            </a:p>
            <a:p>
              <a:r>
                <a:rPr lang="en-GB" sz="1400" dirty="0" smtClean="0">
                  <a:solidFill>
                    <a:schemeClr val="tx1"/>
                  </a:solidFill>
                </a:rPr>
                <a:t>Senior Fund Manager, Multi Assets</a:t>
              </a:r>
            </a:p>
            <a:p>
              <a:pPr marL="171450" indent="-171450">
                <a:buFont typeface="Wingdings" pitchFamily="2" charset="2"/>
                <a:buChar char="§"/>
              </a:pPr>
              <a:endParaRPr lang="en-GB" sz="1200" dirty="0" smtClean="0">
                <a:solidFill>
                  <a:schemeClr val="tx1"/>
                </a:solidFill>
              </a:endParaRPr>
            </a:p>
            <a:p>
              <a:pPr marL="171450" indent="-171450">
                <a:buFont typeface="Wingdings" pitchFamily="2" charset="2"/>
                <a:buChar char="§"/>
              </a:pPr>
              <a:r>
                <a:rPr lang="en-GB" sz="1200" dirty="0" smtClean="0">
                  <a:solidFill>
                    <a:schemeClr val="tx1"/>
                  </a:solidFill>
                </a:rPr>
                <a:t>Dal 2005 con </a:t>
              </a:r>
              <a:r>
                <a:rPr lang="en-GB" sz="1200" dirty="0" err="1" smtClean="0">
                  <a:solidFill>
                    <a:schemeClr val="tx1"/>
                  </a:solidFill>
                </a:rPr>
                <a:t>Raiffeisen</a:t>
              </a:r>
              <a:r>
                <a:rPr lang="en-GB" sz="1200" dirty="0" smtClean="0">
                  <a:solidFill>
                    <a:schemeClr val="tx1"/>
                  </a:solidFill>
                </a:rPr>
                <a:t> Capital Management</a:t>
              </a:r>
            </a:p>
            <a:p>
              <a:pPr marL="171450" indent="-171450">
                <a:buFont typeface="Wingdings" pitchFamily="2" charset="2"/>
                <a:buChar char="§"/>
              </a:pPr>
              <a:r>
                <a:rPr lang="en-GB" sz="1200" dirty="0" smtClean="0">
                  <a:solidFill>
                    <a:schemeClr val="tx1"/>
                  </a:solidFill>
                </a:rPr>
                <a:t>1998 – 2003 </a:t>
              </a:r>
              <a:r>
                <a:rPr lang="en-GB" sz="1200" dirty="0" err="1" smtClean="0">
                  <a:solidFill>
                    <a:schemeClr val="tx1"/>
                  </a:solidFill>
                </a:rPr>
                <a:t>analista</a:t>
              </a:r>
              <a:r>
                <a:rPr lang="en-GB" sz="1200" dirty="0" smtClean="0">
                  <a:solidFill>
                    <a:schemeClr val="tx1"/>
                  </a:solidFill>
                </a:rPr>
                <a:t> </a:t>
              </a:r>
              <a:r>
                <a:rPr lang="en-GB" sz="1200" dirty="0" err="1" smtClean="0">
                  <a:solidFill>
                    <a:schemeClr val="tx1"/>
                  </a:solidFill>
                </a:rPr>
                <a:t>azionario</a:t>
              </a:r>
              <a:r>
                <a:rPr lang="en-GB" sz="1200" dirty="0" smtClean="0">
                  <a:solidFill>
                    <a:schemeClr val="tx1"/>
                  </a:solidFill>
                </a:rPr>
                <a:t> con </a:t>
              </a:r>
              <a:r>
                <a:rPr lang="en-GB" sz="1200" dirty="0" err="1" smtClean="0">
                  <a:solidFill>
                    <a:schemeClr val="tx1"/>
                  </a:solidFill>
                </a:rPr>
                <a:t>Raiffeisen</a:t>
              </a:r>
              <a:r>
                <a:rPr lang="en-GB" sz="1200" dirty="0" smtClean="0">
                  <a:solidFill>
                    <a:schemeClr val="tx1"/>
                  </a:solidFill>
                </a:rPr>
                <a:t> RESEARCH</a:t>
              </a:r>
            </a:p>
            <a:p>
              <a:pPr marL="171450" indent="-171450">
                <a:buFont typeface="Wingdings" pitchFamily="2" charset="2"/>
                <a:buChar char="§"/>
              </a:pPr>
              <a:r>
                <a:rPr lang="en-GB" sz="1200" dirty="0" smtClean="0">
                  <a:solidFill>
                    <a:schemeClr val="tx1"/>
                  </a:solidFill>
                </a:rPr>
                <a:t>Diploma di </a:t>
              </a:r>
              <a:r>
                <a:rPr lang="en-GB" sz="1200" dirty="0" err="1" smtClean="0">
                  <a:solidFill>
                    <a:schemeClr val="tx1"/>
                  </a:solidFill>
                </a:rPr>
                <a:t>laurea</a:t>
              </a:r>
              <a:r>
                <a:rPr lang="en-GB" sz="1200" dirty="0" smtClean="0">
                  <a:solidFill>
                    <a:schemeClr val="tx1"/>
                  </a:solidFill>
                </a:rPr>
                <a:t> in Business Administration</a:t>
              </a:r>
            </a:p>
            <a:p>
              <a:pPr marL="171450" indent="-171450">
                <a:buFont typeface="Wingdings" pitchFamily="2" charset="2"/>
                <a:buChar char="§"/>
              </a:pPr>
              <a:r>
                <a:rPr lang="en-GB" sz="1200" dirty="0" smtClean="0">
                  <a:solidFill>
                    <a:schemeClr val="tx1"/>
                  </a:solidFill>
                </a:rPr>
                <a:t>CFA </a:t>
              </a:r>
              <a:r>
                <a:rPr lang="en-GB" sz="1200" dirty="0" err="1" smtClean="0">
                  <a:solidFill>
                    <a:schemeClr val="tx1"/>
                  </a:solidFill>
                </a:rPr>
                <a:t>Charterholder</a:t>
              </a:r>
              <a:endParaRPr lang="en-GB" sz="1200" dirty="0" smtClean="0">
                <a:solidFill>
                  <a:schemeClr val="tx1"/>
                </a:solidFill>
              </a:endParaRPr>
            </a:p>
            <a:p>
              <a:endParaRPr lang="de-AT" sz="1400" dirty="0">
                <a:solidFill>
                  <a:schemeClr val="tx1"/>
                </a:solidFill>
              </a:endParaRPr>
            </a:p>
          </p:txBody>
        </p:sp>
      </p:grpSp>
      <p:grpSp>
        <p:nvGrpSpPr>
          <p:cNvPr id="9" name="Gruppieren 8"/>
          <p:cNvGrpSpPr/>
          <p:nvPr/>
        </p:nvGrpSpPr>
        <p:grpSpPr>
          <a:xfrm>
            <a:off x="395536" y="3789040"/>
            <a:ext cx="6264944" cy="2087562"/>
            <a:chOff x="395288" y="1331357"/>
            <a:chExt cx="6264944" cy="2087562"/>
          </a:xfrm>
        </p:grpSpPr>
        <p:sp>
          <p:nvSpPr>
            <p:cNvPr id="10" name="Rechteck 9"/>
            <p:cNvSpPr/>
            <p:nvPr/>
          </p:nvSpPr>
          <p:spPr>
            <a:xfrm>
              <a:off x="395288" y="1331357"/>
              <a:ext cx="6264944" cy="2087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p:cNvSpPr/>
            <p:nvPr/>
          </p:nvSpPr>
          <p:spPr>
            <a:xfrm>
              <a:off x="1763440" y="1474703"/>
              <a:ext cx="4752776"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1400" dirty="0" smtClean="0">
                  <a:solidFill>
                    <a:schemeClr val="tx1"/>
                  </a:solidFill>
                  <a:latin typeface="+mj-lt"/>
                </a:rPr>
                <a:t>Thomas Bichler</a:t>
              </a:r>
            </a:p>
            <a:p>
              <a:r>
                <a:rPr lang="de-AT" sz="1400" dirty="0" smtClean="0">
                  <a:solidFill>
                    <a:schemeClr val="tx1"/>
                  </a:solidFill>
                </a:rPr>
                <a:t>Senior Fund Manager, Multi </a:t>
              </a:r>
              <a:r>
                <a:rPr lang="de-AT" sz="1400" dirty="0" err="1" smtClean="0">
                  <a:solidFill>
                    <a:schemeClr val="tx1"/>
                  </a:solidFill>
                </a:rPr>
                <a:t>Assets</a:t>
              </a:r>
              <a:endParaRPr lang="de-AT" sz="1400" dirty="0" smtClean="0">
                <a:solidFill>
                  <a:schemeClr val="tx1"/>
                </a:solidFill>
              </a:endParaRPr>
            </a:p>
            <a:p>
              <a:endParaRPr lang="en-GB" sz="1200" dirty="0" smtClean="0">
                <a:solidFill>
                  <a:schemeClr val="tx1"/>
                </a:solidFill>
                <a:latin typeface="+mj-lt"/>
              </a:endParaRPr>
            </a:p>
            <a:p>
              <a:pPr marL="171450" indent="-171450">
                <a:buFont typeface="Wingdings" pitchFamily="2" charset="2"/>
                <a:buChar char="§"/>
              </a:pPr>
              <a:r>
                <a:rPr lang="en-GB" sz="1200" dirty="0" smtClean="0">
                  <a:solidFill>
                    <a:schemeClr val="tx1"/>
                  </a:solidFill>
                </a:rPr>
                <a:t>Dal 2007 con Raiffeisen Capital Management</a:t>
              </a:r>
            </a:p>
            <a:p>
              <a:pPr marL="171450" indent="-171450">
                <a:buFont typeface="Wingdings" pitchFamily="2" charset="2"/>
                <a:buChar char="§"/>
              </a:pPr>
              <a:r>
                <a:rPr lang="en-GB" sz="1200" dirty="0" smtClean="0">
                  <a:solidFill>
                    <a:schemeClr val="tx1"/>
                  </a:solidFill>
                </a:rPr>
                <a:t>2003 – 2007 </a:t>
              </a:r>
              <a:r>
                <a:rPr lang="en-GB" sz="1200" dirty="0" err="1" smtClean="0">
                  <a:solidFill>
                    <a:schemeClr val="tx1"/>
                  </a:solidFill>
                </a:rPr>
                <a:t>analista</a:t>
              </a:r>
              <a:r>
                <a:rPr lang="en-GB" sz="1200" dirty="0" smtClean="0">
                  <a:solidFill>
                    <a:schemeClr val="tx1"/>
                  </a:solidFill>
                </a:rPr>
                <a:t> </a:t>
              </a:r>
              <a:r>
                <a:rPr lang="en-GB" sz="1200" dirty="0" err="1" smtClean="0">
                  <a:solidFill>
                    <a:schemeClr val="tx1"/>
                  </a:solidFill>
                </a:rPr>
                <a:t>azionario</a:t>
              </a:r>
              <a:r>
                <a:rPr lang="en-GB" sz="1200" dirty="0" smtClean="0">
                  <a:solidFill>
                    <a:schemeClr val="tx1"/>
                  </a:solidFill>
                </a:rPr>
                <a:t> con </a:t>
              </a:r>
              <a:r>
                <a:rPr lang="en-GB" sz="1200" dirty="0" err="1" smtClean="0">
                  <a:solidFill>
                    <a:schemeClr val="tx1"/>
                  </a:solidFill>
                </a:rPr>
                <a:t>Raiffeisen</a:t>
              </a:r>
              <a:r>
                <a:rPr lang="en-GB" sz="1200" dirty="0" smtClean="0">
                  <a:solidFill>
                    <a:schemeClr val="tx1"/>
                  </a:solidFill>
                </a:rPr>
                <a:t> RESEARCH </a:t>
              </a:r>
            </a:p>
            <a:p>
              <a:pPr marL="171450" indent="-171450">
                <a:buFont typeface="Wingdings" pitchFamily="2" charset="2"/>
                <a:buChar char="§"/>
              </a:pPr>
              <a:r>
                <a:rPr lang="en-GB" sz="1200" dirty="0" err="1" smtClean="0">
                  <a:solidFill>
                    <a:schemeClr val="tx1"/>
                  </a:solidFill>
                </a:rPr>
                <a:t>Laureato</a:t>
              </a:r>
              <a:r>
                <a:rPr lang="en-GB" sz="1200" dirty="0" smtClean="0">
                  <a:solidFill>
                    <a:schemeClr val="tx1"/>
                  </a:solidFill>
                </a:rPr>
                <a:t> </a:t>
              </a:r>
              <a:r>
                <a:rPr lang="en-GB" sz="1200" dirty="0" err="1" smtClean="0">
                  <a:solidFill>
                    <a:schemeClr val="tx1"/>
                  </a:solidFill>
                </a:rPr>
                <a:t>presso</a:t>
              </a:r>
              <a:r>
                <a:rPr lang="en-GB" sz="1200" dirty="0" smtClean="0">
                  <a:solidFill>
                    <a:schemeClr val="tx1"/>
                  </a:solidFill>
                </a:rPr>
                <a:t> </a:t>
              </a:r>
              <a:r>
                <a:rPr lang="en-GB" sz="1200" dirty="0" err="1" smtClean="0">
                  <a:solidFill>
                    <a:schemeClr val="tx1"/>
                  </a:solidFill>
                </a:rPr>
                <a:t>l’università</a:t>
              </a:r>
              <a:r>
                <a:rPr lang="en-GB" sz="1200" dirty="0" smtClean="0">
                  <a:solidFill>
                    <a:schemeClr val="tx1"/>
                  </a:solidFill>
                </a:rPr>
                <a:t> di </a:t>
              </a:r>
              <a:r>
                <a:rPr lang="en-GB" sz="1200" dirty="0" err="1" smtClean="0">
                  <a:solidFill>
                    <a:schemeClr val="tx1"/>
                  </a:solidFill>
                </a:rPr>
                <a:t>scienze</a:t>
              </a:r>
              <a:r>
                <a:rPr lang="en-GB" sz="1200" dirty="0" smtClean="0">
                  <a:solidFill>
                    <a:schemeClr val="tx1"/>
                  </a:solidFill>
                </a:rPr>
                <a:t> </a:t>
              </a:r>
              <a:r>
                <a:rPr lang="en-GB" sz="1200" dirty="0" err="1" smtClean="0">
                  <a:solidFill>
                    <a:schemeClr val="tx1"/>
                  </a:solidFill>
                </a:rPr>
                <a:t>applicate</a:t>
              </a:r>
              <a:r>
                <a:rPr lang="en-GB" sz="1200" dirty="0" smtClean="0">
                  <a:solidFill>
                    <a:schemeClr val="tx1"/>
                  </a:solidFill>
                </a:rPr>
                <a:t> in Wiener </a:t>
              </a:r>
              <a:r>
                <a:rPr lang="en-GB" sz="1200" dirty="0" err="1" smtClean="0">
                  <a:solidFill>
                    <a:schemeClr val="tx1"/>
                  </a:solidFill>
                </a:rPr>
                <a:t>Neustadt</a:t>
              </a:r>
              <a:r>
                <a:rPr lang="en-GB" sz="1200" dirty="0" smtClean="0">
                  <a:solidFill>
                    <a:schemeClr val="tx1"/>
                  </a:solidFill>
                </a:rPr>
                <a:t> </a:t>
              </a:r>
            </a:p>
            <a:p>
              <a:pPr marL="171450" indent="-171450">
                <a:buFont typeface="Wingdings" pitchFamily="2" charset="2"/>
                <a:buChar char="§"/>
              </a:pPr>
              <a:r>
                <a:rPr lang="en-GB" sz="1200" dirty="0" smtClean="0">
                  <a:solidFill>
                    <a:schemeClr val="tx1"/>
                  </a:solidFill>
                </a:rPr>
                <a:t>CFA </a:t>
              </a:r>
              <a:r>
                <a:rPr lang="en-GB" sz="1200" dirty="0" err="1" smtClean="0">
                  <a:solidFill>
                    <a:schemeClr val="tx1"/>
                  </a:solidFill>
                </a:rPr>
                <a:t>Charterholder</a:t>
              </a:r>
              <a:endParaRPr lang="en-GB" sz="1200" dirty="0" smtClean="0">
                <a:solidFill>
                  <a:schemeClr val="tx1"/>
                </a:solidFill>
              </a:endParaRPr>
            </a:p>
            <a:p>
              <a:pPr marL="171450" indent="-171450">
                <a:buFont typeface="Wingdings" pitchFamily="2" charset="2"/>
                <a:buChar char="§"/>
              </a:pPr>
              <a:endParaRPr lang="de-AT" sz="1200" dirty="0">
                <a:solidFill>
                  <a:schemeClr val="tx1"/>
                </a:solidFill>
                <a:latin typeface="+mj-lt"/>
              </a:endParaRPr>
            </a:p>
          </p:txBody>
        </p:sp>
      </p:grpSp>
      <p:pic>
        <p:nvPicPr>
          <p:cNvPr id="12" name="Bild 3"/>
          <p:cNvPicPr/>
          <p:nvPr/>
        </p:nvPicPr>
        <p:blipFill>
          <a:blip r:embed="rId2" cstate="print"/>
          <a:srcRect/>
          <a:stretch>
            <a:fillRect/>
          </a:stretch>
        </p:blipFill>
        <p:spPr bwMode="auto">
          <a:xfrm>
            <a:off x="637001" y="1484784"/>
            <a:ext cx="1126687" cy="1430079"/>
          </a:xfrm>
          <a:prstGeom prst="rect">
            <a:avLst/>
          </a:prstGeom>
          <a:noFill/>
          <a:ln w="9525">
            <a:noFill/>
            <a:miter lim="800000"/>
            <a:headEnd/>
            <a:tailEnd/>
          </a:ln>
        </p:spPr>
      </p:pic>
      <p:pic>
        <p:nvPicPr>
          <p:cNvPr id="13" name="Bild 4" descr="RCM-Bichler Thomas Mag_035"/>
          <p:cNvPicPr/>
          <p:nvPr/>
        </p:nvPicPr>
        <p:blipFill>
          <a:blip r:embed="rId3" cstate="print"/>
          <a:srcRect/>
          <a:stretch>
            <a:fillRect/>
          </a:stretch>
        </p:blipFill>
        <p:spPr bwMode="auto">
          <a:xfrm>
            <a:off x="637001" y="4015145"/>
            <a:ext cx="1126687" cy="1430079"/>
          </a:xfrm>
          <a:prstGeom prst="rect">
            <a:avLst/>
          </a:prstGeom>
          <a:noFill/>
          <a:ln w="9525">
            <a:noFill/>
            <a:miter lim="800000"/>
            <a:headEnd/>
            <a:tailEnd/>
          </a:ln>
        </p:spPr>
      </p:pic>
    </p:spTree>
    <p:extLst>
      <p:ext uri="{BB962C8B-B14F-4D97-AF65-F5344CB8AC3E}">
        <p14:creationId xmlns:p14="http://schemas.microsoft.com/office/powerpoint/2010/main" val="13509828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Active</a:t>
            </a:r>
            <a:r>
              <a:rPr lang="de-AT" dirty="0" smtClean="0"/>
              <a:t> </a:t>
            </a:r>
            <a:r>
              <a:rPr lang="de-AT" dirty="0" err="1" smtClean="0"/>
              <a:t>Risk</a:t>
            </a:r>
            <a:r>
              <a:rPr lang="de-AT" dirty="0" smtClean="0"/>
              <a:t> </a:t>
            </a:r>
            <a:r>
              <a:rPr lang="de-AT" dirty="0" err="1" smtClean="0"/>
              <a:t>Parity</a:t>
            </a:r>
            <a:r>
              <a:rPr lang="de-AT" dirty="0" smtClean="0"/>
              <a:t> Family</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28</a:t>
            </a:fld>
            <a:endParaRPr lang="de-DE" dirty="0"/>
          </a:p>
        </p:txBody>
      </p:sp>
      <p:sp>
        <p:nvSpPr>
          <p:cNvPr id="5" name="Textplatzhalter 4"/>
          <p:cNvSpPr>
            <a:spLocks noGrp="1"/>
          </p:cNvSpPr>
          <p:nvPr>
            <p:ph type="body" sz="quarter" idx="13"/>
          </p:nvPr>
        </p:nvSpPr>
        <p:spPr/>
        <p:txBody>
          <a:bodyPr/>
          <a:lstStyle/>
          <a:p>
            <a:endParaRPr lang="de-AT"/>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04355282"/>
              </p:ext>
            </p:extLst>
          </p:nvPr>
        </p:nvGraphicFramePr>
        <p:xfrm>
          <a:off x="395536" y="1268760"/>
          <a:ext cx="8352781" cy="5211193"/>
        </p:xfrm>
        <a:graphic>
          <a:graphicData uri="http://schemas.openxmlformats.org/drawingml/2006/table">
            <a:tbl>
              <a:tblPr firstRow="1" bandRow="1">
                <a:tableStyleId>{5C22544A-7EE6-4342-B048-85BDC9FD1C3A}</a:tableStyleId>
              </a:tblPr>
              <a:tblGrid>
                <a:gridCol w="1511772"/>
                <a:gridCol w="1728192"/>
                <a:gridCol w="1709821"/>
                <a:gridCol w="1758996"/>
                <a:gridCol w="1644000"/>
              </a:tblGrid>
              <a:tr h="557473">
                <a:tc>
                  <a:txBody>
                    <a:bodyPr/>
                    <a:lstStyle/>
                    <a:p>
                      <a:endParaRPr lang="de-AT" sz="1200" dirty="0"/>
                    </a:p>
                  </a:txBody>
                  <a:tcPr anchor="ctr"/>
                </a:tc>
                <a:tc>
                  <a:txBody>
                    <a:bodyPr/>
                    <a:lstStyle/>
                    <a:p>
                      <a:pPr algn="ctr"/>
                      <a:r>
                        <a:rPr lang="de-AT" sz="1000" b="1" dirty="0" smtClean="0">
                          <a:solidFill>
                            <a:schemeClr val="bg1"/>
                          </a:solidFill>
                          <a:latin typeface="+mn-lt"/>
                        </a:rPr>
                        <a:t>Raiffeisen 337 – Strategic Allocation Master I</a:t>
                      </a:r>
                      <a:endParaRPr lang="de-AT" sz="1000" b="1" dirty="0">
                        <a:solidFill>
                          <a:schemeClr val="bg1"/>
                        </a:solidFill>
                        <a:latin typeface="+mn-lt"/>
                      </a:endParaRPr>
                    </a:p>
                  </a:txBody>
                  <a:tcPr anchor="ctr"/>
                </a:tc>
                <a:tc>
                  <a:txBody>
                    <a:bodyPr/>
                    <a:lstStyle/>
                    <a:p>
                      <a:pPr algn="ctr"/>
                      <a:r>
                        <a:rPr lang="de-AT" sz="1000" b="1" dirty="0" smtClean="0">
                          <a:solidFill>
                            <a:schemeClr val="bg1"/>
                          </a:solidFill>
                          <a:latin typeface="+mn-lt"/>
                        </a:rPr>
                        <a:t>Raiffeisen-</a:t>
                      </a:r>
                      <a:r>
                        <a:rPr lang="de-AT" sz="1000" b="1" dirty="0" err="1" smtClean="0">
                          <a:solidFill>
                            <a:schemeClr val="bg1"/>
                          </a:solidFill>
                          <a:latin typeface="+mn-lt"/>
                        </a:rPr>
                        <a:t>GlobalAllocation</a:t>
                      </a:r>
                      <a:r>
                        <a:rPr lang="de-AT" sz="1000" b="1" dirty="0" smtClean="0">
                          <a:solidFill>
                            <a:schemeClr val="bg1"/>
                          </a:solidFill>
                          <a:latin typeface="+mn-lt"/>
                        </a:rPr>
                        <a:t>-</a:t>
                      </a:r>
                      <a:r>
                        <a:rPr lang="de-AT" sz="1000" b="1" dirty="0" err="1" smtClean="0">
                          <a:solidFill>
                            <a:schemeClr val="bg1"/>
                          </a:solidFill>
                          <a:latin typeface="+mn-lt"/>
                        </a:rPr>
                        <a:t>StrategiesPlus</a:t>
                      </a:r>
                      <a:endParaRPr lang="de-AT" sz="1000" b="1" dirty="0">
                        <a:solidFill>
                          <a:schemeClr val="bg1"/>
                        </a:solidFill>
                        <a:latin typeface="+mn-lt"/>
                      </a:endParaRPr>
                    </a:p>
                  </a:txBody>
                  <a:tcPr anchor="ctr"/>
                </a:tc>
                <a:tc>
                  <a:txBody>
                    <a:bodyPr/>
                    <a:lstStyle/>
                    <a:p>
                      <a:pPr algn="ctr"/>
                      <a:r>
                        <a:rPr lang="de-AT" sz="1000" b="1" dirty="0" smtClean="0">
                          <a:solidFill>
                            <a:schemeClr val="bg1"/>
                          </a:solidFill>
                          <a:latin typeface="+mn-lt"/>
                        </a:rPr>
                        <a:t>Raiffeisen-</a:t>
                      </a:r>
                      <a:r>
                        <a:rPr lang="de-AT" sz="1000" b="1" dirty="0" err="1" smtClean="0">
                          <a:solidFill>
                            <a:schemeClr val="bg1"/>
                          </a:solidFill>
                          <a:latin typeface="+mn-lt"/>
                        </a:rPr>
                        <a:t>GlobalAllocation</a:t>
                      </a:r>
                      <a:r>
                        <a:rPr lang="de-AT" sz="1000" b="1" dirty="0" smtClean="0">
                          <a:solidFill>
                            <a:schemeClr val="bg1"/>
                          </a:solidFill>
                          <a:latin typeface="+mn-lt"/>
                        </a:rPr>
                        <a:t>-</a:t>
                      </a:r>
                      <a:r>
                        <a:rPr lang="de-AT" sz="1000" b="1" dirty="0" err="1" smtClean="0">
                          <a:solidFill>
                            <a:schemeClr val="bg1"/>
                          </a:solidFill>
                          <a:latin typeface="+mn-lt"/>
                        </a:rPr>
                        <a:t>StrategiesDiversified</a:t>
                      </a:r>
                      <a:endParaRPr lang="de-AT" sz="1000" b="1" dirty="0">
                        <a:solidFill>
                          <a:schemeClr val="bg1"/>
                        </a:solidFill>
                        <a:latin typeface="+mn-lt"/>
                      </a:endParaRPr>
                    </a:p>
                  </a:txBody>
                  <a:tcPr anchor="ctr"/>
                </a:tc>
                <a:tc>
                  <a:txBody>
                    <a:bodyPr/>
                    <a:lstStyle/>
                    <a:p>
                      <a:pPr algn="ctr"/>
                      <a:r>
                        <a:rPr lang="de-AT" sz="1000" b="1" dirty="0" smtClean="0">
                          <a:solidFill>
                            <a:schemeClr val="bg1"/>
                          </a:solidFill>
                          <a:latin typeface="+mn-lt"/>
                        </a:rPr>
                        <a:t>Raiffeisen</a:t>
                      </a:r>
                      <a:r>
                        <a:rPr lang="de-AT" sz="1000" b="1" baseline="0" dirty="0" smtClean="0">
                          <a:solidFill>
                            <a:schemeClr val="bg1"/>
                          </a:solidFill>
                          <a:latin typeface="+mn-lt"/>
                        </a:rPr>
                        <a:t> </a:t>
                      </a:r>
                      <a:r>
                        <a:rPr lang="de-AT" sz="1000" b="1" dirty="0" smtClean="0">
                          <a:solidFill>
                            <a:schemeClr val="bg1"/>
                          </a:solidFill>
                          <a:latin typeface="+mn-lt"/>
                        </a:rPr>
                        <a:t>Inflation</a:t>
                      </a:r>
                      <a:r>
                        <a:rPr lang="de-AT" sz="1000" b="1" baseline="0" dirty="0" smtClean="0">
                          <a:solidFill>
                            <a:schemeClr val="bg1"/>
                          </a:solidFill>
                          <a:latin typeface="+mn-lt"/>
                        </a:rPr>
                        <a:t> </a:t>
                      </a:r>
                      <a:r>
                        <a:rPr lang="de-AT" sz="1000" b="1" dirty="0" err="1" smtClean="0">
                          <a:solidFill>
                            <a:schemeClr val="bg1"/>
                          </a:solidFill>
                          <a:latin typeface="+mn-lt"/>
                        </a:rPr>
                        <a:t>Shield</a:t>
                      </a:r>
                      <a:endParaRPr lang="de-AT" sz="1000" b="1" dirty="0">
                        <a:solidFill>
                          <a:schemeClr val="bg1"/>
                        </a:solidFill>
                        <a:latin typeface="+mn-lt"/>
                      </a:endParaRPr>
                    </a:p>
                  </a:txBody>
                  <a:tcPr anchor="ctr"/>
                </a:tc>
              </a:tr>
              <a:tr h="418105">
                <a:tc>
                  <a:txBody>
                    <a:bodyPr/>
                    <a:lstStyle/>
                    <a:p>
                      <a:r>
                        <a:rPr lang="de-AT" sz="900" dirty="0" smtClean="0">
                          <a:solidFill>
                            <a:schemeClr val="tx1"/>
                          </a:solidFill>
                        </a:rPr>
                        <a:t>Stile</a:t>
                      </a:r>
                      <a:r>
                        <a:rPr lang="de-AT" sz="900" baseline="0" dirty="0" smtClean="0">
                          <a:solidFill>
                            <a:schemeClr val="tx1"/>
                          </a:solidFill>
                        </a:rPr>
                        <a:t> di </a:t>
                      </a:r>
                      <a:r>
                        <a:rPr lang="de-AT" sz="900" baseline="0" dirty="0" err="1" smtClean="0">
                          <a:solidFill>
                            <a:schemeClr val="tx1"/>
                          </a:solidFill>
                        </a:rPr>
                        <a:t>investimento</a:t>
                      </a:r>
                      <a:endParaRPr lang="de-AT" sz="900" dirty="0">
                        <a:solidFill>
                          <a:schemeClr val="tx1"/>
                        </a:solidFill>
                      </a:endParaRPr>
                    </a:p>
                  </a:txBody>
                  <a:tcPr anchor="ctr"/>
                </a:tc>
                <a:tc>
                  <a:txBody>
                    <a:bodyPr/>
                    <a:lstStyle/>
                    <a:p>
                      <a:r>
                        <a:rPr lang="en-GB" sz="900" noProof="0" dirty="0" smtClean="0">
                          <a:solidFill>
                            <a:srgbClr val="FF0000"/>
                          </a:solidFill>
                        </a:rPr>
                        <a:t>Active Risk Parity</a:t>
                      </a:r>
                      <a:r>
                        <a:rPr lang="en-GB" sz="900" baseline="0" noProof="0" dirty="0" smtClean="0">
                          <a:solidFill>
                            <a:srgbClr val="FF0000"/>
                          </a:solidFill>
                        </a:rPr>
                        <a:t> </a:t>
                      </a:r>
                      <a:r>
                        <a:rPr lang="en-GB" sz="900" noProof="0" dirty="0" smtClean="0">
                          <a:solidFill>
                            <a:srgbClr val="FF0000"/>
                          </a:solidFill>
                        </a:rPr>
                        <a:t>on 4 pillars </a:t>
                      </a:r>
                      <a:r>
                        <a:rPr lang="en-GB" sz="900" baseline="0" noProof="0" dirty="0" smtClean="0">
                          <a:solidFill>
                            <a:srgbClr val="FF0000"/>
                          </a:solidFill>
                        </a:rPr>
                        <a:t>with a volatility target of 10 % p.a. </a:t>
                      </a:r>
                      <a:endParaRPr lang="en-GB" sz="900" noProof="0" dirty="0">
                        <a:solidFill>
                          <a:srgbClr val="FF0000"/>
                        </a:solidFill>
                      </a:endParaRPr>
                    </a:p>
                  </a:txBody>
                  <a:tcPr anchor="ctr"/>
                </a:tc>
                <a:tc>
                  <a:txBody>
                    <a:bodyPr/>
                    <a:lstStyle/>
                    <a:p>
                      <a:r>
                        <a:rPr lang="en-GB" sz="900" noProof="0" dirty="0" smtClean="0">
                          <a:solidFill>
                            <a:srgbClr val="FF0000"/>
                          </a:solidFill>
                        </a:rPr>
                        <a:t>Active Risk Parity on 4 pillars</a:t>
                      </a:r>
                      <a:r>
                        <a:rPr lang="en-GB" sz="900" baseline="0" noProof="0" dirty="0" smtClean="0">
                          <a:solidFill>
                            <a:srgbClr val="FF0000"/>
                          </a:solidFill>
                        </a:rPr>
                        <a:t>, a </a:t>
                      </a:r>
                      <a:r>
                        <a:rPr lang="en-GB" sz="900" baseline="0" noProof="0" dirty="0" err="1" smtClean="0">
                          <a:solidFill>
                            <a:srgbClr val="FF0000"/>
                          </a:solidFill>
                        </a:rPr>
                        <a:t>volatilty</a:t>
                      </a:r>
                      <a:r>
                        <a:rPr lang="en-GB" sz="900" baseline="0" noProof="0" dirty="0" smtClean="0">
                          <a:solidFill>
                            <a:srgbClr val="FF0000"/>
                          </a:solidFill>
                        </a:rPr>
                        <a:t> target of 10 % p.a. &amp; an asymmetric return profile </a:t>
                      </a:r>
                      <a:endParaRPr lang="en-GB" sz="900" noProof="0" dirty="0">
                        <a:solidFill>
                          <a:srgbClr val="FF0000"/>
                        </a:solidFill>
                      </a:endParaRPr>
                    </a:p>
                  </a:txBody>
                  <a:tcPr anchor="ctr"/>
                </a:tc>
                <a:tc>
                  <a:txBody>
                    <a:bodyPr/>
                    <a:lstStyle/>
                    <a:p>
                      <a:r>
                        <a:rPr lang="en-GB" sz="900" noProof="0" dirty="0" smtClean="0">
                          <a:solidFill>
                            <a:srgbClr val="FF0000"/>
                          </a:solidFill>
                        </a:rPr>
                        <a:t>Active</a:t>
                      </a:r>
                      <a:r>
                        <a:rPr lang="en-GB" sz="900" baseline="0" noProof="0" dirty="0" smtClean="0">
                          <a:solidFill>
                            <a:srgbClr val="FF0000"/>
                          </a:solidFill>
                        </a:rPr>
                        <a:t> Risk Parity on 4 pillars and a volatility target of 5 % p.a.</a:t>
                      </a:r>
                      <a:endParaRPr lang="en-GB" sz="900" noProof="0" dirty="0">
                        <a:solidFill>
                          <a:srgbClr val="FF0000"/>
                        </a:solidFill>
                      </a:endParaRPr>
                    </a:p>
                  </a:txBody>
                  <a:tcPr anchor="ctr"/>
                </a:tc>
                <a:tc>
                  <a:txBody>
                    <a:bodyPr/>
                    <a:lstStyle/>
                    <a:p>
                      <a:r>
                        <a:rPr lang="en-GB" sz="900" noProof="0" dirty="0" smtClean="0">
                          <a:solidFill>
                            <a:srgbClr val="FF0000"/>
                          </a:solidFill>
                        </a:rPr>
                        <a:t>Active Risk</a:t>
                      </a:r>
                      <a:r>
                        <a:rPr lang="en-GB" sz="900" baseline="0" noProof="0" dirty="0" smtClean="0">
                          <a:solidFill>
                            <a:srgbClr val="FF0000"/>
                          </a:solidFill>
                        </a:rPr>
                        <a:t> Parity focusing on real risks</a:t>
                      </a:r>
                      <a:endParaRPr lang="en-GB" sz="900" noProof="0" dirty="0">
                        <a:solidFill>
                          <a:srgbClr val="FF0000"/>
                        </a:solidFill>
                      </a:endParaRPr>
                    </a:p>
                  </a:txBody>
                  <a:tcPr anchor="ctr"/>
                </a:tc>
              </a:tr>
              <a:tr h="1072544">
                <a:tc>
                  <a:txBody>
                    <a:bodyPr/>
                    <a:lstStyle/>
                    <a:p>
                      <a:r>
                        <a:rPr lang="en-GB" sz="900" noProof="0" dirty="0" err="1" smtClean="0">
                          <a:solidFill>
                            <a:schemeClr val="tx1"/>
                          </a:solidFill>
                        </a:rPr>
                        <a:t>Universo</a:t>
                      </a:r>
                      <a:r>
                        <a:rPr lang="en-GB" sz="900" baseline="0" noProof="0" dirty="0" smtClean="0">
                          <a:solidFill>
                            <a:schemeClr val="tx1"/>
                          </a:solidFill>
                        </a:rPr>
                        <a:t> di </a:t>
                      </a:r>
                      <a:r>
                        <a:rPr lang="en-GB" sz="900" baseline="0" noProof="0" dirty="0" err="1" smtClean="0">
                          <a:solidFill>
                            <a:schemeClr val="tx1"/>
                          </a:solidFill>
                        </a:rPr>
                        <a:t>investimento</a:t>
                      </a:r>
                      <a:endParaRPr lang="en-GB" sz="900" noProof="0" dirty="0">
                        <a:solidFill>
                          <a:schemeClr val="tx1"/>
                        </a:solidFill>
                      </a:endParaRPr>
                    </a:p>
                  </a:txBody>
                  <a:tcPr anchor="ctr"/>
                </a:tc>
                <a:tc gridSpan="3">
                  <a:txBody>
                    <a:bodyPr/>
                    <a:lstStyle/>
                    <a:p>
                      <a:pPr marL="171450" indent="-171450" algn="l">
                        <a:buFont typeface="Wingdings" pitchFamily="2" charset="2"/>
                        <a:buChar char="§"/>
                      </a:pPr>
                      <a:r>
                        <a:rPr lang="it-IT" sz="900" noProof="0" dirty="0" smtClean="0">
                          <a:solidFill>
                            <a:schemeClr val="tx1"/>
                          </a:solidFill>
                        </a:rPr>
                        <a:t>Azioni globali, obbligazioni, </a:t>
                      </a:r>
                      <a:r>
                        <a:rPr lang="it-IT" sz="900" noProof="0" dirty="0" err="1" smtClean="0">
                          <a:solidFill>
                            <a:schemeClr val="tx1"/>
                          </a:solidFill>
                        </a:rPr>
                        <a:t>commodities</a:t>
                      </a:r>
                      <a:r>
                        <a:rPr lang="it-IT" sz="900" baseline="0" noProof="0" dirty="0" smtClean="0">
                          <a:solidFill>
                            <a:schemeClr val="tx1"/>
                          </a:solidFill>
                        </a:rPr>
                        <a:t> e </a:t>
                      </a:r>
                      <a:r>
                        <a:rPr lang="it-IT" sz="900" noProof="0" dirty="0" smtClean="0">
                          <a:solidFill>
                            <a:schemeClr val="tx1"/>
                          </a:solidFill>
                        </a:rPr>
                        <a:t>valute </a:t>
                      </a:r>
                    </a:p>
                    <a:p>
                      <a:pPr marL="171450" indent="-171450" algn="l">
                        <a:buFont typeface="Wingdings" pitchFamily="2" charset="2"/>
                        <a:buChar char="§"/>
                      </a:pPr>
                      <a:r>
                        <a:rPr lang="it-IT" sz="900" noProof="0" dirty="0" smtClean="0">
                          <a:solidFill>
                            <a:schemeClr val="tx1"/>
                          </a:solidFill>
                        </a:rPr>
                        <a:t>Derivati, fondi di investimento e altri strumenti cash</a:t>
                      </a:r>
                    </a:p>
                    <a:p>
                      <a:pPr marL="171450" indent="-171450" algn="l">
                        <a:buFont typeface="Wingdings" pitchFamily="2" charset="2"/>
                        <a:buChar char="§"/>
                      </a:pPr>
                      <a:r>
                        <a:rPr lang="it-IT" sz="900" noProof="0" dirty="0" smtClean="0">
                          <a:solidFill>
                            <a:schemeClr val="tx1"/>
                          </a:solidFill>
                        </a:rPr>
                        <a:t>Niente strumenti di investimento alternativi illiquidi</a:t>
                      </a:r>
                    </a:p>
                    <a:p>
                      <a:pPr marL="0" indent="0" algn="l">
                        <a:buFont typeface="Wingdings" pitchFamily="2" charset="2"/>
                        <a:buNone/>
                      </a:pPr>
                      <a:endParaRPr lang="en-GB" sz="900" noProof="0" dirty="0">
                        <a:solidFill>
                          <a:schemeClr val="tx1"/>
                        </a:solidFill>
                      </a:endParaRPr>
                    </a:p>
                  </a:txBody>
                  <a:tcPr marT="36000" anchor="ctr"/>
                </a:tc>
                <a:tc hMerge="1">
                  <a:txBody>
                    <a:bodyPr/>
                    <a:lstStyle/>
                    <a:p>
                      <a:endParaRPr lang="de-AT"/>
                    </a:p>
                  </a:txBody>
                  <a:tcPr/>
                </a:tc>
                <a:tc hMerge="1">
                  <a:txBody>
                    <a:bodyPr/>
                    <a:lstStyle/>
                    <a:p>
                      <a:pPr marL="182880" marR="0" indent="-182880" algn="l" defTabSz="914400">
                        <a:lnSpc>
                          <a:spcPct val="100000"/>
                        </a:lnSpc>
                        <a:spcBef>
                          <a:spcPts val="600"/>
                        </a:spcBef>
                        <a:buFont typeface="Wingdings" pitchFamily="2" charset="2"/>
                        <a:buChar char="§"/>
                      </a:pPr>
                      <a:endParaRPr lang="en-GB" sz="900" b="0" i="0" u="none" strike="noStrike" cap="none" baseline="0" noProof="0" dirty="0" smtClean="0">
                        <a:solidFill>
                          <a:srgbClr val="000000"/>
                        </a:solidFill>
                        <a:effectLst/>
                        <a:latin typeface="+mn-lt"/>
                      </a:endParaRPr>
                    </a:p>
                  </a:txBody>
                  <a:tcPr marT="36000" anchor="ctr"/>
                </a:tc>
                <a:tc>
                  <a:txBody>
                    <a:bodyPr/>
                    <a:lstStyle/>
                    <a:p>
                      <a:pPr marL="182880" marR="0" indent="-182880" algn="l" defTabSz="914400">
                        <a:lnSpc>
                          <a:spcPct val="100000"/>
                        </a:lnSpc>
                        <a:buClr>
                          <a:srgbClr val="000000"/>
                        </a:buClr>
                        <a:buFont typeface="Wingdings"/>
                        <a:buChar char="§"/>
                      </a:pPr>
                      <a:r>
                        <a:rPr lang="en-GB" sz="900" b="0" i="0" u="none" strike="noStrike" cap="none" baseline="0" noProof="0" dirty="0" err="1" smtClean="0">
                          <a:solidFill>
                            <a:srgbClr val="000000"/>
                          </a:solidFill>
                          <a:effectLst/>
                          <a:latin typeface="+mn-lt"/>
                        </a:rPr>
                        <a:t>Obbligazioni</a:t>
                      </a:r>
                      <a:r>
                        <a:rPr lang="en-GB" sz="900" b="0" i="0" u="none" strike="noStrike" cap="none" baseline="0" noProof="0" dirty="0" smtClean="0">
                          <a:solidFill>
                            <a:srgbClr val="000000"/>
                          </a:solidFill>
                          <a:effectLst/>
                          <a:latin typeface="+mn-lt"/>
                        </a:rPr>
                        <a:t> </a:t>
                      </a:r>
                      <a:r>
                        <a:rPr lang="en-GB" sz="900" b="0" i="0" u="none" strike="noStrike" cap="none" baseline="0" noProof="0" dirty="0" err="1" smtClean="0">
                          <a:solidFill>
                            <a:srgbClr val="000000"/>
                          </a:solidFill>
                          <a:effectLst/>
                          <a:latin typeface="+mn-lt"/>
                        </a:rPr>
                        <a:t>inidcizzati</a:t>
                      </a:r>
                      <a:r>
                        <a:rPr lang="en-GB" sz="900" b="0" i="0" u="none" strike="noStrike" cap="none" baseline="0" noProof="0" dirty="0" smtClean="0">
                          <a:solidFill>
                            <a:srgbClr val="000000"/>
                          </a:solidFill>
                          <a:effectLst/>
                          <a:latin typeface="+mn-lt"/>
                        </a:rPr>
                        <a:t> </a:t>
                      </a:r>
                      <a:r>
                        <a:rPr lang="en-GB" sz="900" b="0" i="0" u="none" strike="noStrike" cap="none" baseline="0" noProof="0" dirty="0" err="1" smtClean="0">
                          <a:solidFill>
                            <a:srgbClr val="000000"/>
                          </a:solidFill>
                          <a:effectLst/>
                          <a:latin typeface="+mn-lt"/>
                        </a:rPr>
                        <a:t>all’inflazione</a:t>
                      </a:r>
                      <a:endParaRPr lang="en-GB" sz="900" b="0" i="0" u="none" strike="noStrike" cap="none" baseline="0" noProof="0" dirty="0" smtClean="0">
                        <a:solidFill>
                          <a:srgbClr val="000000"/>
                        </a:solidFill>
                        <a:effectLst/>
                        <a:latin typeface="+mn-lt"/>
                      </a:endParaRPr>
                    </a:p>
                    <a:p>
                      <a:pPr marL="182880" marR="0" indent="-182880" algn="l" defTabSz="914400">
                        <a:lnSpc>
                          <a:spcPct val="100000"/>
                        </a:lnSpc>
                        <a:buClr>
                          <a:srgbClr val="000000"/>
                        </a:buClr>
                        <a:buFont typeface="Wingdings"/>
                        <a:buChar char="§"/>
                      </a:pPr>
                      <a:r>
                        <a:rPr lang="en-GB" sz="900" b="0" i="0" u="none" strike="noStrike" cap="none" baseline="0" noProof="0" dirty="0" err="1" smtClean="0">
                          <a:solidFill>
                            <a:srgbClr val="000000"/>
                          </a:solidFill>
                          <a:effectLst/>
                          <a:latin typeface="+mn-lt"/>
                        </a:rPr>
                        <a:t>Fondi</a:t>
                      </a:r>
                      <a:r>
                        <a:rPr lang="en-GB" sz="900" b="0" i="0" u="none" strike="noStrike" cap="none" baseline="0" noProof="0" dirty="0" smtClean="0">
                          <a:solidFill>
                            <a:srgbClr val="000000"/>
                          </a:solidFill>
                          <a:effectLst/>
                          <a:latin typeface="+mn-lt"/>
                        </a:rPr>
                        <a:t> di </a:t>
                      </a:r>
                      <a:r>
                        <a:rPr lang="en-GB" sz="900" b="0" i="0" u="none" strike="noStrike" cap="none" baseline="0" noProof="0" dirty="0" err="1" smtClean="0">
                          <a:solidFill>
                            <a:srgbClr val="000000"/>
                          </a:solidFill>
                          <a:effectLst/>
                          <a:latin typeface="+mn-lt"/>
                        </a:rPr>
                        <a:t>investimento</a:t>
                      </a:r>
                      <a:r>
                        <a:rPr lang="en-GB" sz="900" b="0" i="0" u="none" strike="noStrike" cap="none" baseline="0" noProof="0" dirty="0" smtClean="0">
                          <a:solidFill>
                            <a:srgbClr val="000000"/>
                          </a:solidFill>
                          <a:effectLst/>
                          <a:latin typeface="+mn-lt"/>
                        </a:rPr>
                        <a:t> </a:t>
                      </a:r>
                      <a:r>
                        <a:rPr lang="en-GB" sz="900" b="0" i="0" u="none" strike="noStrike" cap="none" baseline="0" noProof="0" dirty="0" err="1" smtClean="0">
                          <a:solidFill>
                            <a:srgbClr val="000000"/>
                          </a:solidFill>
                          <a:effectLst/>
                          <a:latin typeface="+mn-lt"/>
                        </a:rPr>
                        <a:t>fino</a:t>
                      </a:r>
                      <a:r>
                        <a:rPr lang="en-GB" sz="900" b="0" i="0" u="none" strike="noStrike" cap="none" baseline="0" noProof="0" dirty="0" smtClean="0">
                          <a:solidFill>
                            <a:srgbClr val="000000"/>
                          </a:solidFill>
                          <a:effectLst/>
                          <a:latin typeface="+mn-lt"/>
                        </a:rPr>
                        <a:t> all’10 % </a:t>
                      </a:r>
                    </a:p>
                    <a:p>
                      <a:pPr marL="182880" marR="0" indent="-182880" algn="l" defTabSz="914400">
                        <a:lnSpc>
                          <a:spcPct val="100000"/>
                        </a:lnSpc>
                        <a:buClr>
                          <a:srgbClr val="000000"/>
                        </a:buClr>
                        <a:buFont typeface="Wingdings"/>
                        <a:buChar char="§"/>
                      </a:pPr>
                      <a:r>
                        <a:rPr lang="en-GB" sz="900" b="0" i="0" u="none" strike="noStrike" cap="none" baseline="0" noProof="0" dirty="0" err="1" smtClean="0">
                          <a:solidFill>
                            <a:srgbClr val="000000"/>
                          </a:solidFill>
                          <a:effectLst/>
                          <a:latin typeface="+mn-lt"/>
                        </a:rPr>
                        <a:t>Derivati</a:t>
                      </a:r>
                      <a:r>
                        <a:rPr lang="en-GB" sz="900" b="0" i="0" u="none" strike="noStrike" cap="none" baseline="0" noProof="0" dirty="0" smtClean="0">
                          <a:solidFill>
                            <a:srgbClr val="000000"/>
                          </a:solidFill>
                          <a:effectLst/>
                          <a:latin typeface="+mn-lt"/>
                        </a:rPr>
                        <a:t>, </a:t>
                      </a:r>
                      <a:r>
                        <a:rPr lang="en-GB" sz="900" b="0" i="0" u="none" strike="noStrike" cap="none" baseline="0" noProof="0" dirty="0" err="1" smtClean="0">
                          <a:solidFill>
                            <a:srgbClr val="000000"/>
                          </a:solidFill>
                          <a:effectLst/>
                          <a:latin typeface="+mn-lt"/>
                        </a:rPr>
                        <a:t>transazioni</a:t>
                      </a:r>
                      <a:r>
                        <a:rPr lang="en-GB" sz="900" b="0" i="0" u="none" strike="noStrike" cap="none" baseline="0" noProof="0" dirty="0" smtClean="0">
                          <a:solidFill>
                            <a:srgbClr val="000000"/>
                          </a:solidFill>
                          <a:effectLst/>
                          <a:latin typeface="+mn-lt"/>
                        </a:rPr>
                        <a:t> di </a:t>
                      </a:r>
                      <a:r>
                        <a:rPr lang="en-GB" sz="900" b="0" i="0" u="none" strike="noStrike" cap="none" baseline="0" noProof="0" dirty="0" err="1" smtClean="0">
                          <a:solidFill>
                            <a:srgbClr val="000000"/>
                          </a:solidFill>
                          <a:effectLst/>
                          <a:latin typeface="+mn-lt"/>
                        </a:rPr>
                        <a:t>cambio</a:t>
                      </a:r>
                      <a:r>
                        <a:rPr lang="en-GB" sz="900" b="0" i="0" u="none" strike="noStrike" cap="none" baseline="0" noProof="0" dirty="0" smtClean="0">
                          <a:solidFill>
                            <a:srgbClr val="000000"/>
                          </a:solidFill>
                          <a:effectLst/>
                          <a:latin typeface="+mn-lt"/>
                        </a:rPr>
                        <a:t> forward e </a:t>
                      </a:r>
                      <a:r>
                        <a:rPr lang="en-GB" sz="900" b="0" i="0" u="none" strike="noStrike" cap="none" baseline="0" noProof="0" dirty="0" err="1" smtClean="0">
                          <a:solidFill>
                            <a:srgbClr val="000000"/>
                          </a:solidFill>
                          <a:effectLst/>
                          <a:latin typeface="+mn-lt"/>
                        </a:rPr>
                        <a:t>strumenti</a:t>
                      </a:r>
                      <a:r>
                        <a:rPr lang="en-GB" sz="900" b="0" i="0" u="none" strike="noStrike" cap="none" baseline="0" noProof="0" dirty="0" smtClean="0">
                          <a:solidFill>
                            <a:srgbClr val="000000"/>
                          </a:solidFill>
                          <a:effectLst/>
                          <a:latin typeface="+mn-lt"/>
                        </a:rPr>
                        <a:t> di </a:t>
                      </a:r>
                      <a:r>
                        <a:rPr lang="en-GB" sz="900" b="0" i="0" u="none" strike="noStrike" cap="none" baseline="0" noProof="0" dirty="0" err="1" smtClean="0">
                          <a:solidFill>
                            <a:srgbClr val="000000"/>
                          </a:solidFill>
                          <a:effectLst/>
                          <a:latin typeface="+mn-lt"/>
                        </a:rPr>
                        <a:t>investimento</a:t>
                      </a:r>
                      <a:r>
                        <a:rPr lang="en-GB" sz="900" b="0" i="0" u="none" strike="noStrike" cap="none" baseline="0" noProof="0" dirty="0" smtClean="0">
                          <a:solidFill>
                            <a:srgbClr val="000000"/>
                          </a:solidFill>
                          <a:effectLst/>
                          <a:latin typeface="+mn-lt"/>
                        </a:rPr>
                        <a:t> </a:t>
                      </a:r>
                      <a:r>
                        <a:rPr lang="en-GB" sz="900" b="0" i="0" u="none" strike="noStrike" cap="none" baseline="0" noProof="0" dirty="0" err="1" smtClean="0">
                          <a:solidFill>
                            <a:srgbClr val="000000"/>
                          </a:solidFill>
                          <a:effectLst/>
                          <a:latin typeface="+mn-lt"/>
                        </a:rPr>
                        <a:t>alternativi</a:t>
                      </a:r>
                      <a:endParaRPr kumimoji="0" lang="de-AT" sz="900" b="0" i="0" u="none" strike="noStrike" cap="none" normalizeH="0" baseline="0" noProof="0" dirty="0" smtClean="0">
                        <a:ln>
                          <a:noFill/>
                        </a:ln>
                        <a:solidFill>
                          <a:schemeClr val="tx1"/>
                        </a:solidFill>
                        <a:effectLst/>
                        <a:latin typeface="+mn-lt"/>
                      </a:endParaRPr>
                    </a:p>
                  </a:txBody>
                  <a:tcPr marT="36000" anchor="ctr"/>
                </a:tc>
              </a:tr>
              <a:tr h="192175">
                <a:tc>
                  <a:txBody>
                    <a:bodyPr/>
                    <a:lstStyle/>
                    <a:p>
                      <a:r>
                        <a:rPr lang="de-AT" sz="900" dirty="0" smtClean="0">
                          <a:solidFill>
                            <a:schemeClr val="tx1"/>
                          </a:solidFill>
                        </a:rPr>
                        <a:t>UCITS IV</a:t>
                      </a:r>
                      <a:endParaRPr lang="de-AT" sz="900" dirty="0">
                        <a:solidFill>
                          <a:schemeClr val="tx1"/>
                        </a:solidFill>
                      </a:endParaRPr>
                    </a:p>
                  </a:txBody>
                  <a:tcPr anchor="ctr"/>
                </a:tc>
                <a:tc>
                  <a:txBody>
                    <a:bodyPr/>
                    <a:lstStyle/>
                    <a:p>
                      <a:pPr algn="ctr"/>
                      <a:endParaRPr lang="de-AT" sz="900" dirty="0">
                        <a:solidFill>
                          <a:schemeClr val="tx1"/>
                        </a:solidFill>
                      </a:endParaRPr>
                    </a:p>
                  </a:txBody>
                  <a:tcPr anchor="ctr"/>
                </a:tc>
                <a:tc>
                  <a:txBody>
                    <a:bodyPr/>
                    <a:lstStyle/>
                    <a:p>
                      <a:pPr algn="ctr"/>
                      <a:r>
                        <a:rPr lang="de-AT" sz="900" dirty="0" smtClean="0"/>
                        <a:t>UCITS</a:t>
                      </a:r>
                      <a:r>
                        <a:rPr lang="de-AT" sz="900" baseline="0" dirty="0" smtClean="0"/>
                        <a:t> </a:t>
                      </a:r>
                      <a:r>
                        <a:rPr lang="de-AT" sz="900" baseline="0" smtClean="0"/>
                        <a:t>idoneo</a:t>
                      </a:r>
                      <a:endParaRPr lang="de-AT" sz="900" dirty="0"/>
                    </a:p>
                  </a:txBody>
                  <a:tcPr anchor="ctr"/>
                </a:tc>
                <a:tc>
                  <a:txBody>
                    <a:bodyPr/>
                    <a:lstStyle/>
                    <a:p>
                      <a:pPr algn="ctr"/>
                      <a:endParaRPr lang="de-AT" sz="900" dirty="0"/>
                    </a:p>
                  </a:txBody>
                  <a:tcPr anchor="ctr"/>
                </a:tc>
                <a:tc>
                  <a:txBody>
                    <a:bodyPr/>
                    <a:lstStyle/>
                    <a:p>
                      <a:pPr algn="ctr"/>
                      <a:r>
                        <a:rPr lang="de-AT" sz="900" dirty="0" smtClean="0">
                          <a:solidFill>
                            <a:schemeClr val="tx1"/>
                          </a:solidFill>
                        </a:rPr>
                        <a:t>UCITS </a:t>
                      </a:r>
                      <a:r>
                        <a:rPr lang="de-AT" sz="900" dirty="0" err="1" smtClean="0">
                          <a:solidFill>
                            <a:schemeClr val="tx1"/>
                          </a:solidFill>
                        </a:rPr>
                        <a:t>idoneo</a:t>
                      </a:r>
                      <a:endParaRPr lang="de-AT" sz="900" dirty="0">
                        <a:solidFill>
                          <a:schemeClr val="tx1"/>
                        </a:solidFill>
                      </a:endParaRPr>
                    </a:p>
                  </a:txBody>
                  <a:tcPr anchor="ctr"/>
                </a:tc>
              </a:tr>
              <a:tr h="192461">
                <a:tc>
                  <a:txBody>
                    <a:bodyPr/>
                    <a:lstStyle/>
                    <a:p>
                      <a:r>
                        <a:rPr lang="de-AT" sz="900" dirty="0" smtClean="0">
                          <a:solidFill>
                            <a:schemeClr val="tx1"/>
                          </a:solidFill>
                        </a:rPr>
                        <a:t>Benchmark</a:t>
                      </a:r>
                      <a:endParaRPr lang="de-AT" sz="900" dirty="0">
                        <a:solidFill>
                          <a:schemeClr val="tx1"/>
                        </a:solidFill>
                      </a:endParaRPr>
                    </a:p>
                  </a:txBody>
                  <a:tcPr anchor="ctr"/>
                </a:tc>
                <a:tc gridSpan="3">
                  <a:txBody>
                    <a:bodyPr/>
                    <a:lstStyle/>
                    <a:p>
                      <a:pPr algn="ctr"/>
                      <a:r>
                        <a:rPr lang="de-AT" sz="900" dirty="0" smtClean="0"/>
                        <a:t>ML German </a:t>
                      </a:r>
                      <a:r>
                        <a:rPr lang="de-AT" sz="900" dirty="0" err="1" smtClean="0"/>
                        <a:t>Government</a:t>
                      </a:r>
                      <a:r>
                        <a:rPr lang="de-AT" sz="900" dirty="0" smtClean="0"/>
                        <a:t> Bill Index</a:t>
                      </a:r>
                      <a:endParaRPr lang="de-AT" sz="900" dirty="0">
                        <a:solidFill>
                          <a:schemeClr val="tx1"/>
                        </a:solidFill>
                      </a:endParaRPr>
                    </a:p>
                  </a:txBody>
                  <a:tcPr anchor="ctr"/>
                </a:tc>
                <a:tc hMerge="1">
                  <a:txBody>
                    <a:bodyPr/>
                    <a:lstStyle/>
                    <a:p>
                      <a:endParaRPr lang="de-AT"/>
                    </a:p>
                  </a:txBody>
                  <a:tcPr/>
                </a:tc>
                <a:tc hMerge="1">
                  <a:txBody>
                    <a:bodyPr/>
                    <a:lstStyle/>
                    <a:p>
                      <a:endParaRPr lang="de-AT"/>
                    </a:p>
                  </a:txBody>
                  <a:tcPr/>
                </a:tc>
                <a:tc>
                  <a:txBody>
                    <a:bodyPr/>
                    <a:lstStyle/>
                    <a:p>
                      <a:pPr algn="ctr"/>
                      <a:r>
                        <a:rPr lang="de-AT" sz="900" dirty="0" err="1" smtClean="0">
                          <a:solidFill>
                            <a:schemeClr val="tx1"/>
                          </a:solidFill>
                        </a:rPr>
                        <a:t>nessuno</a:t>
                      </a:r>
                      <a:endParaRPr lang="de-AT" sz="900" dirty="0">
                        <a:solidFill>
                          <a:schemeClr val="tx1"/>
                        </a:solidFill>
                      </a:endParaRPr>
                    </a:p>
                  </a:txBody>
                  <a:tcPr anchor="ctr"/>
                </a:tc>
              </a:tr>
              <a:tr h="192461">
                <a:tc>
                  <a:txBody>
                    <a:bodyPr/>
                    <a:lstStyle/>
                    <a:p>
                      <a:r>
                        <a:rPr lang="en-GB" sz="900" baseline="0" noProof="0" dirty="0" smtClean="0">
                          <a:solidFill>
                            <a:schemeClr val="tx1"/>
                          </a:solidFill>
                        </a:rPr>
                        <a:t>Volume del </a:t>
                      </a:r>
                      <a:r>
                        <a:rPr lang="en-GB" sz="900" baseline="0" noProof="0" dirty="0" err="1" smtClean="0">
                          <a:solidFill>
                            <a:schemeClr val="tx1"/>
                          </a:solidFill>
                        </a:rPr>
                        <a:t>fondo</a:t>
                      </a:r>
                      <a:r>
                        <a:rPr lang="en-GB" sz="900" baseline="0" noProof="0" dirty="0" smtClean="0">
                          <a:solidFill>
                            <a:schemeClr val="tx1"/>
                          </a:solidFill>
                        </a:rPr>
                        <a:t> (29 </a:t>
                      </a:r>
                      <a:r>
                        <a:rPr lang="en-GB" sz="900" baseline="0" noProof="0" dirty="0" err="1" smtClean="0">
                          <a:solidFill>
                            <a:schemeClr val="tx1"/>
                          </a:solidFill>
                        </a:rPr>
                        <a:t>Agosto</a:t>
                      </a:r>
                      <a:r>
                        <a:rPr lang="en-GB" sz="900" baseline="0" noProof="0" dirty="0" smtClean="0">
                          <a:solidFill>
                            <a:schemeClr val="tx1"/>
                          </a:solidFill>
                        </a:rPr>
                        <a:t> 2014, </a:t>
                      </a:r>
                      <a:r>
                        <a:rPr lang="de-AT" sz="900" dirty="0" err="1" smtClean="0"/>
                        <a:t>arrotondato</a:t>
                      </a:r>
                      <a:r>
                        <a:rPr lang="en-GB" sz="900" baseline="0" noProof="0" dirty="0" smtClean="0">
                          <a:solidFill>
                            <a:schemeClr val="tx1"/>
                          </a:solidFill>
                        </a:rPr>
                        <a:t>)</a:t>
                      </a:r>
                      <a:endParaRPr lang="en-GB" sz="900" noProof="0" dirty="0">
                        <a:solidFill>
                          <a:schemeClr val="tx1"/>
                        </a:solidFill>
                      </a:endParaRPr>
                    </a:p>
                  </a:txBody>
                  <a:tcPr anchor="ctr"/>
                </a:tc>
                <a:tc>
                  <a:txBody>
                    <a:bodyPr/>
                    <a:lstStyle/>
                    <a:p>
                      <a:pPr algn="ctr"/>
                      <a:r>
                        <a:rPr lang="de-AT" sz="900" dirty="0" smtClean="0">
                          <a:solidFill>
                            <a:schemeClr val="tx1"/>
                          </a:solidFill>
                        </a:rPr>
                        <a:t>104m EUR</a:t>
                      </a:r>
                      <a:endParaRPr lang="de-AT" sz="900" dirty="0">
                        <a:solidFill>
                          <a:schemeClr val="tx1"/>
                        </a:solidFill>
                      </a:endParaRPr>
                    </a:p>
                  </a:txBody>
                  <a:tcPr anchor="ctr"/>
                </a:tc>
                <a:tc>
                  <a:txBody>
                    <a:bodyPr/>
                    <a:lstStyle/>
                    <a:p>
                      <a:pPr algn="ctr"/>
                      <a:r>
                        <a:rPr lang="de-AT" sz="900" dirty="0" smtClean="0">
                          <a:solidFill>
                            <a:schemeClr val="tx1"/>
                          </a:solidFill>
                        </a:rPr>
                        <a:t>307m EUR</a:t>
                      </a:r>
                      <a:endParaRPr lang="de-AT" sz="900" dirty="0">
                        <a:solidFill>
                          <a:schemeClr val="tx1"/>
                        </a:solidFill>
                      </a:endParaRPr>
                    </a:p>
                  </a:txBody>
                  <a:tcPr anchor="ctr"/>
                </a:tc>
                <a:tc>
                  <a:txBody>
                    <a:bodyPr/>
                    <a:lstStyle/>
                    <a:p>
                      <a:pPr algn="ctr"/>
                      <a:r>
                        <a:rPr lang="de-AT" sz="900" dirty="0" smtClean="0">
                          <a:solidFill>
                            <a:schemeClr val="tx1"/>
                          </a:solidFill>
                        </a:rPr>
                        <a:t>23m</a:t>
                      </a:r>
                      <a:r>
                        <a:rPr lang="de-AT" sz="900" baseline="0" dirty="0" smtClean="0">
                          <a:solidFill>
                            <a:schemeClr val="tx1"/>
                          </a:solidFill>
                        </a:rPr>
                        <a:t> EUR</a:t>
                      </a:r>
                      <a:endParaRPr lang="de-AT" sz="900" dirty="0">
                        <a:solidFill>
                          <a:schemeClr val="tx1"/>
                        </a:solidFill>
                      </a:endParaRPr>
                    </a:p>
                  </a:txBody>
                  <a:tcPr anchor="ctr"/>
                </a:tc>
                <a:tc>
                  <a:txBody>
                    <a:bodyPr/>
                    <a:lstStyle/>
                    <a:p>
                      <a:pPr algn="ctr"/>
                      <a:r>
                        <a:rPr lang="de-AT" sz="900" dirty="0" smtClean="0">
                          <a:solidFill>
                            <a:schemeClr val="tx1"/>
                          </a:solidFill>
                        </a:rPr>
                        <a:t>50m EUR</a:t>
                      </a:r>
                      <a:endParaRPr lang="de-AT" sz="900" dirty="0">
                        <a:solidFill>
                          <a:schemeClr val="tx1"/>
                        </a:solidFill>
                      </a:endParaRPr>
                    </a:p>
                  </a:txBody>
                  <a:tcPr anchor="ctr"/>
                </a:tc>
              </a:tr>
              <a:tr h="1659146">
                <a:tc gridSpan="5">
                  <a:txBody>
                    <a:bodyPr/>
                    <a:lstStyle/>
                    <a:p>
                      <a:pPr marL="0" marR="0" indent="0" algn="just" defTabSz="914400" eaLnBrk="1" fontAlgn="auto" latinLnBrk="0" hangingPunct="1">
                        <a:lnSpc>
                          <a:spcPct val="100000"/>
                        </a:lnSpc>
                        <a:spcBef>
                          <a:spcPts val="0"/>
                        </a:spcBef>
                        <a:spcAft>
                          <a:spcPts val="0"/>
                        </a:spcAft>
                        <a:buClrTx/>
                        <a:buSzTx/>
                        <a:buFontTx/>
                        <a:buNone/>
                        <a:tabLst/>
                        <a:defRPr/>
                      </a:pPr>
                      <a:r>
                        <a:rPr lang="it-IT" sz="900" b="1" dirty="0" smtClean="0">
                          <a:solidFill>
                            <a:schemeClr val="tx1"/>
                          </a:solidFill>
                        </a:rPr>
                        <a:t>La strategia dei fondi </a:t>
                      </a:r>
                      <a:r>
                        <a:rPr lang="it-IT" sz="900" b="1" dirty="0" err="1" smtClean="0">
                          <a:solidFill>
                            <a:schemeClr val="tx1"/>
                          </a:solidFill>
                        </a:rPr>
                        <a:t>Raiffeisen</a:t>
                      </a:r>
                      <a:r>
                        <a:rPr lang="it-IT" sz="900" b="1" dirty="0" smtClean="0">
                          <a:solidFill>
                            <a:schemeClr val="tx1"/>
                          </a:solidFill>
                        </a:rPr>
                        <a:t> 337 – Strategic </a:t>
                      </a:r>
                      <a:r>
                        <a:rPr lang="it-IT" sz="900" b="1" dirty="0" err="1" smtClean="0">
                          <a:solidFill>
                            <a:schemeClr val="tx1"/>
                          </a:solidFill>
                        </a:rPr>
                        <a:t>Allocation</a:t>
                      </a:r>
                      <a:r>
                        <a:rPr lang="it-IT" sz="900" b="1" dirty="0" smtClean="0">
                          <a:solidFill>
                            <a:schemeClr val="tx1"/>
                          </a:solidFill>
                        </a:rPr>
                        <a:t> Master I e </a:t>
                      </a:r>
                      <a:r>
                        <a:rPr lang="it-IT" sz="900" b="1" dirty="0" err="1" smtClean="0">
                          <a:solidFill>
                            <a:schemeClr val="tx1"/>
                          </a:solidFill>
                        </a:rPr>
                        <a:t>Raiffeisen-GlobalAllocation-StrategiesDiversified</a:t>
                      </a:r>
                      <a:r>
                        <a:rPr lang="it-IT" sz="900" b="1" dirty="0" smtClean="0">
                          <a:solidFill>
                            <a:schemeClr val="tx1"/>
                          </a:solidFill>
                        </a:rPr>
                        <a:t> prevede di investire prevalentemente in altri fondi d’investimento. Come parte della strategia d’investimento </a:t>
                      </a:r>
                      <a:r>
                        <a:rPr lang="it-IT" sz="900" b="1" dirty="0" err="1" smtClean="0">
                          <a:solidFill>
                            <a:schemeClr val="tx1"/>
                          </a:solidFill>
                        </a:rPr>
                        <a:t>Raiffeisen</a:t>
                      </a:r>
                      <a:r>
                        <a:rPr lang="it-IT" sz="900" b="1" dirty="0" smtClean="0">
                          <a:solidFill>
                            <a:schemeClr val="tx1"/>
                          </a:solidFill>
                        </a:rPr>
                        <a:t> 337 - Strategic </a:t>
                      </a:r>
                      <a:r>
                        <a:rPr lang="it-IT" sz="900" b="1" dirty="0" err="1" smtClean="0">
                          <a:solidFill>
                            <a:schemeClr val="tx1"/>
                          </a:solidFill>
                        </a:rPr>
                        <a:t>Allocation</a:t>
                      </a:r>
                      <a:r>
                        <a:rPr lang="it-IT" sz="900" b="1" dirty="0" smtClean="0">
                          <a:solidFill>
                            <a:schemeClr val="tx1"/>
                          </a:solidFill>
                        </a:rPr>
                        <a:t> Master I, </a:t>
                      </a:r>
                      <a:r>
                        <a:rPr lang="it-IT" sz="900" b="1" dirty="0" err="1" smtClean="0">
                          <a:solidFill>
                            <a:schemeClr val="tx1"/>
                          </a:solidFill>
                        </a:rPr>
                        <a:t>Raiffeisen-GlobalAllocation-StrategiesPlus</a:t>
                      </a:r>
                      <a:r>
                        <a:rPr lang="it-IT" sz="900" b="1" dirty="0" smtClean="0">
                          <a:solidFill>
                            <a:schemeClr val="tx1"/>
                          </a:solidFill>
                        </a:rPr>
                        <a:t> e </a:t>
                      </a:r>
                      <a:r>
                        <a:rPr lang="it-IT" sz="900" b="1" dirty="0" err="1" smtClean="0">
                          <a:solidFill>
                            <a:schemeClr val="tx1"/>
                          </a:solidFill>
                        </a:rPr>
                        <a:t>Raiffeisen-GlobalAllocation-StrategiesDiversfied</a:t>
                      </a:r>
                      <a:r>
                        <a:rPr lang="it-IT" sz="900" b="1" dirty="0" smtClean="0">
                          <a:solidFill>
                            <a:schemeClr val="tx1"/>
                          </a:solidFill>
                        </a:rPr>
                        <a:t>, è possibile investire una proporzione significativa in derivati. Per via della composizione dei fondi e le tecniche di gestione impiegate, i fondi mostrano elevata volatilità, cioè che i prezzi possono muoversi significativamente verso l’alto o il basso nel breve periodo, per cui non è possibile controllare una perdita di capitale. La strategia di investimento di </a:t>
                      </a:r>
                      <a:r>
                        <a:rPr lang="it-IT" sz="900" b="1" dirty="0" err="1" smtClean="0">
                          <a:solidFill>
                            <a:schemeClr val="tx1"/>
                          </a:solidFill>
                        </a:rPr>
                        <a:t>Raiffeisen</a:t>
                      </a:r>
                      <a:r>
                        <a:rPr lang="it-IT" sz="900" b="1" dirty="0" smtClean="0">
                          <a:solidFill>
                            <a:schemeClr val="tx1"/>
                          </a:solidFill>
                        </a:rPr>
                        <a:t> </a:t>
                      </a:r>
                      <a:r>
                        <a:rPr lang="it-IT" sz="900" b="1" dirty="0" err="1" smtClean="0">
                          <a:solidFill>
                            <a:schemeClr val="tx1"/>
                          </a:solidFill>
                        </a:rPr>
                        <a:t>Inflation</a:t>
                      </a:r>
                      <a:r>
                        <a:rPr lang="it-IT" sz="900" b="1" dirty="0" smtClean="0">
                          <a:solidFill>
                            <a:schemeClr val="tx1"/>
                          </a:solidFill>
                        </a:rPr>
                        <a:t> </a:t>
                      </a:r>
                      <a:r>
                        <a:rPr lang="it-IT" sz="900" b="1" dirty="0" err="1" smtClean="0">
                          <a:solidFill>
                            <a:schemeClr val="tx1"/>
                          </a:solidFill>
                        </a:rPr>
                        <a:t>Shield</a:t>
                      </a:r>
                      <a:r>
                        <a:rPr lang="it-IT" sz="900" b="1" dirty="0" smtClean="0">
                          <a:solidFill>
                            <a:schemeClr val="tx1"/>
                          </a:solidFill>
                        </a:rPr>
                        <a:t> e </a:t>
                      </a:r>
                      <a:r>
                        <a:rPr lang="it-IT" sz="900" b="1" dirty="0" err="1" smtClean="0">
                          <a:solidFill>
                            <a:schemeClr val="tx1"/>
                          </a:solidFill>
                        </a:rPr>
                        <a:t>Raiffeisen</a:t>
                      </a:r>
                      <a:r>
                        <a:rPr lang="it-IT" sz="900" b="1" dirty="0" smtClean="0">
                          <a:solidFill>
                            <a:schemeClr val="tx1"/>
                          </a:solidFill>
                        </a:rPr>
                        <a:t> </a:t>
                      </a:r>
                      <a:r>
                        <a:rPr lang="it-IT" sz="900" b="1" dirty="0" err="1" smtClean="0">
                          <a:solidFill>
                            <a:schemeClr val="tx1"/>
                          </a:solidFill>
                        </a:rPr>
                        <a:t>GlobalAllocation-StrategiesPlus</a:t>
                      </a:r>
                      <a:r>
                        <a:rPr lang="it-IT" sz="900" b="1" dirty="0" smtClean="0">
                          <a:solidFill>
                            <a:schemeClr val="tx1"/>
                          </a:solidFill>
                        </a:rPr>
                        <a:t> permette di investire il capitale primariamente in depositi. La regolamentazione fondo di </a:t>
                      </a:r>
                      <a:r>
                        <a:rPr lang="it-IT" sz="900" b="1" dirty="0" err="1" smtClean="0">
                          <a:solidFill>
                            <a:schemeClr val="tx1"/>
                          </a:solidFill>
                        </a:rPr>
                        <a:t>Raiffeisen</a:t>
                      </a:r>
                      <a:r>
                        <a:rPr lang="it-IT" sz="900" b="1" dirty="0" smtClean="0">
                          <a:solidFill>
                            <a:schemeClr val="tx1"/>
                          </a:solidFill>
                        </a:rPr>
                        <a:t> 337 - Strategic </a:t>
                      </a:r>
                      <a:r>
                        <a:rPr lang="it-IT" sz="900" b="1" dirty="0" err="1" smtClean="0">
                          <a:solidFill>
                            <a:schemeClr val="tx1"/>
                          </a:solidFill>
                        </a:rPr>
                        <a:t>Allocation</a:t>
                      </a:r>
                      <a:r>
                        <a:rPr lang="it-IT" sz="900" b="1" dirty="0" smtClean="0">
                          <a:solidFill>
                            <a:schemeClr val="tx1"/>
                          </a:solidFill>
                        </a:rPr>
                        <a:t> Master I, </a:t>
                      </a:r>
                      <a:r>
                        <a:rPr lang="it-IT" sz="900" b="1" dirty="0" err="1" smtClean="0">
                          <a:solidFill>
                            <a:schemeClr val="tx1"/>
                          </a:solidFill>
                        </a:rPr>
                        <a:t>Raiffeisen-GlobalAllocation-StrategiesPlus</a:t>
                      </a:r>
                      <a:r>
                        <a:rPr lang="it-IT" sz="900" b="1" dirty="0" smtClean="0">
                          <a:solidFill>
                            <a:schemeClr val="tx1"/>
                          </a:solidFill>
                        </a:rPr>
                        <a:t>, </a:t>
                      </a:r>
                      <a:r>
                        <a:rPr lang="it-IT" sz="900" b="1" dirty="0" err="1" smtClean="0">
                          <a:solidFill>
                            <a:schemeClr val="tx1"/>
                          </a:solidFill>
                        </a:rPr>
                        <a:t>Raiffeisen-GlobalAllocation-StrategiesDiversified</a:t>
                      </a:r>
                      <a:r>
                        <a:rPr lang="it-IT" sz="900" b="1" dirty="0" smtClean="0">
                          <a:solidFill>
                            <a:schemeClr val="tx1"/>
                          </a:solidFill>
                        </a:rPr>
                        <a:t> e </a:t>
                      </a:r>
                      <a:r>
                        <a:rPr lang="it-IT" sz="900" b="1" dirty="0" err="1" smtClean="0">
                          <a:solidFill>
                            <a:schemeClr val="tx1"/>
                          </a:solidFill>
                        </a:rPr>
                        <a:t>Raiffeisen</a:t>
                      </a:r>
                      <a:r>
                        <a:rPr lang="it-IT" sz="900" b="1" dirty="0" smtClean="0">
                          <a:solidFill>
                            <a:schemeClr val="tx1"/>
                          </a:solidFill>
                        </a:rPr>
                        <a:t> </a:t>
                      </a:r>
                      <a:r>
                        <a:rPr lang="it-IT" sz="900" b="1" dirty="0" err="1" smtClean="0">
                          <a:solidFill>
                            <a:schemeClr val="tx1"/>
                          </a:solidFill>
                        </a:rPr>
                        <a:t>Inflation</a:t>
                      </a:r>
                      <a:r>
                        <a:rPr lang="it-IT" sz="900" b="1" dirty="0" smtClean="0">
                          <a:solidFill>
                            <a:schemeClr val="tx1"/>
                          </a:solidFill>
                        </a:rPr>
                        <a:t> </a:t>
                      </a:r>
                      <a:r>
                        <a:rPr lang="it-IT" sz="900" b="1" dirty="0" err="1" smtClean="0">
                          <a:solidFill>
                            <a:schemeClr val="tx1"/>
                          </a:solidFill>
                        </a:rPr>
                        <a:t>Shield</a:t>
                      </a:r>
                      <a:r>
                        <a:rPr lang="it-IT" sz="900" b="1" dirty="0" smtClean="0">
                          <a:solidFill>
                            <a:schemeClr val="tx1"/>
                          </a:solidFill>
                        </a:rPr>
                        <a:t> è stata approvata dalla FMA.  Il </a:t>
                      </a:r>
                      <a:r>
                        <a:rPr lang="it-IT" sz="900" b="1" dirty="0" err="1" smtClean="0">
                          <a:solidFill>
                            <a:schemeClr val="tx1"/>
                          </a:solidFill>
                        </a:rPr>
                        <a:t>Raiffeisen</a:t>
                      </a:r>
                      <a:r>
                        <a:rPr lang="it-IT" sz="900" b="1" dirty="0" smtClean="0">
                          <a:solidFill>
                            <a:schemeClr val="tx1"/>
                          </a:solidFill>
                        </a:rPr>
                        <a:t> 337 -  </a:t>
                      </a:r>
                      <a:r>
                        <a:rPr lang="it-IT" sz="900" b="1" dirty="0" err="1" smtClean="0">
                          <a:solidFill>
                            <a:schemeClr val="tx1"/>
                          </a:solidFill>
                        </a:rPr>
                        <a:t>Stategic</a:t>
                      </a:r>
                      <a:r>
                        <a:rPr lang="it-IT" sz="900" b="1" dirty="0" smtClean="0">
                          <a:solidFill>
                            <a:schemeClr val="tx1"/>
                          </a:solidFill>
                        </a:rPr>
                        <a:t> </a:t>
                      </a:r>
                      <a:r>
                        <a:rPr lang="it-IT" sz="900" b="1" dirty="0" err="1" smtClean="0">
                          <a:solidFill>
                            <a:schemeClr val="tx1"/>
                          </a:solidFill>
                        </a:rPr>
                        <a:t>Allocation</a:t>
                      </a:r>
                      <a:r>
                        <a:rPr lang="it-IT" sz="900" b="1" dirty="0" smtClean="0">
                          <a:solidFill>
                            <a:schemeClr val="tx1"/>
                          </a:solidFill>
                        </a:rPr>
                        <a:t> Master I può investire più del 35% del volume del fondo in titoli/strumenti del mercato monetario dei seguenti emittenti: Austria, Germania, </a:t>
                      </a:r>
                      <a:r>
                        <a:rPr lang="it-IT" sz="900" b="1" dirty="0" err="1" smtClean="0">
                          <a:solidFill>
                            <a:schemeClr val="tx1"/>
                          </a:solidFill>
                        </a:rPr>
                        <a:t>Beglio</a:t>
                      </a:r>
                      <a:r>
                        <a:rPr lang="it-IT" sz="900" b="1" dirty="0" smtClean="0">
                          <a:solidFill>
                            <a:schemeClr val="tx1"/>
                          </a:solidFill>
                        </a:rPr>
                        <a:t>, Finlandia, Francia, Olanda. Il </a:t>
                      </a:r>
                      <a:r>
                        <a:rPr lang="it-IT" sz="900" b="1" dirty="0" err="1" smtClean="0">
                          <a:solidFill>
                            <a:schemeClr val="tx1"/>
                          </a:solidFill>
                        </a:rPr>
                        <a:t>Raiffeisen-Inflation-Shield</a:t>
                      </a:r>
                      <a:r>
                        <a:rPr lang="it-IT" sz="900" b="1" dirty="0" smtClean="0">
                          <a:solidFill>
                            <a:schemeClr val="tx1"/>
                          </a:solidFill>
                        </a:rPr>
                        <a:t> può investire più del 35% del volume del fondo in titoli/strumenti del mercato monetario dei seguenti emittenti:  Regno Unito, Stati Uniti e Germania. Il </a:t>
                      </a:r>
                      <a:r>
                        <a:rPr lang="it-IT" sz="900" b="1" dirty="0" err="1" smtClean="0">
                          <a:solidFill>
                            <a:schemeClr val="tx1"/>
                          </a:solidFill>
                        </a:rPr>
                        <a:t>Raiffeisen-GlobalAllocation-StrategiesPlus</a:t>
                      </a:r>
                      <a:r>
                        <a:rPr lang="it-IT" sz="900" b="1" dirty="0" smtClean="0">
                          <a:solidFill>
                            <a:schemeClr val="tx1"/>
                          </a:solidFill>
                        </a:rPr>
                        <a:t> può investire più del 35% del volume del fondo in titoli/strumenti del mercato monetario dei seguenti emittenti: Francia, Olanda, Austria, Belgio, Finlandia e Germania. Il </a:t>
                      </a:r>
                      <a:r>
                        <a:rPr lang="it-IT" sz="900" b="1" dirty="0" err="1" smtClean="0">
                          <a:solidFill>
                            <a:schemeClr val="tx1"/>
                          </a:solidFill>
                        </a:rPr>
                        <a:t>Raiffeisen-GlobalAllocation-StrategiesDiverified</a:t>
                      </a:r>
                      <a:r>
                        <a:rPr lang="it-IT" sz="900" b="1" dirty="0" smtClean="0">
                          <a:solidFill>
                            <a:schemeClr val="tx1"/>
                          </a:solidFill>
                        </a:rPr>
                        <a:t> può investire più del 35% del volume del fondo in titoli/strumenti del mercato monetario dei seguenti emittenti: Germania, Francia, Italia, Regno Unito, Svizzera, Stati Uniti, Canada, Australia, Giappone, Austria, Belgio, Finlandia, Olanda, Svezia e Spagna. Come obiettivo di investimento, il fondo punta ad una crescita del capitale accettando un rischio maggiore e mirando a una performance migliore rispetto a un investimento di mercato monetario. Considerando questo, facciamo notare che il profilo rischio/rendimento di questo fondo non è comparabile ad un investimento di mercato monetario e che l’investimento in questo fondo implica un rischio più elevato.</a:t>
                      </a:r>
                      <a:endParaRPr lang="en-US" sz="900" b="1" dirty="0" smtClean="0">
                        <a:solidFill>
                          <a:schemeClr val="tx1"/>
                        </a:solidFill>
                      </a:endParaRPr>
                    </a:p>
                  </a:txBody>
                  <a:tcPr anchor="ctr">
                    <a:solidFill>
                      <a:schemeClr val="bg1"/>
                    </a:solidFill>
                  </a:tcPr>
                </a:tc>
                <a:tc hMerge="1">
                  <a:txBody>
                    <a:bodyPr/>
                    <a:lstStyle/>
                    <a:p>
                      <a:endParaRPr lang="de-AT" sz="1000">
                        <a:solidFill>
                          <a:schemeClr val="tx1"/>
                        </a:solidFill>
                      </a:endParaRPr>
                    </a:p>
                  </a:txBody>
                  <a:tcPr anchor="ctr"/>
                </a:tc>
                <a:tc hMerge="1">
                  <a:txBody>
                    <a:bodyPr/>
                    <a:lstStyle/>
                    <a:p>
                      <a:endParaRPr lang="de-AT"/>
                    </a:p>
                  </a:txBody>
                  <a:tcPr/>
                </a:tc>
                <a:tc hMerge="1">
                  <a:txBody>
                    <a:bodyPr/>
                    <a:lstStyle/>
                    <a:p>
                      <a:endParaRPr lang="de-AT"/>
                    </a:p>
                  </a:txBody>
                  <a:tcPr/>
                </a:tc>
                <a:tc hMerge="1">
                  <a:txBody>
                    <a:bodyPr/>
                    <a:lstStyle/>
                    <a:p>
                      <a:endParaRPr lang="de-AT" sz="1000" dirty="0">
                        <a:solidFill>
                          <a:schemeClr val="tx1"/>
                        </a:solidFill>
                      </a:endParaRPr>
                    </a:p>
                  </a:txBody>
                  <a:tcPr anchor="ctr"/>
                </a:tc>
              </a:tr>
            </a:tbl>
          </a:graphicData>
        </a:graphic>
      </p:graphicFrame>
    </p:spTree>
    <p:extLst>
      <p:ext uri="{BB962C8B-B14F-4D97-AF65-F5344CB8AC3E}">
        <p14:creationId xmlns:p14="http://schemas.microsoft.com/office/powerpoint/2010/main" val="2677754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I </a:t>
            </a:r>
            <a:r>
              <a:rPr lang="de-AT" dirty="0" err="1" smtClean="0"/>
              <a:t>nostri</a:t>
            </a:r>
            <a:r>
              <a:rPr lang="de-AT" dirty="0" smtClean="0"/>
              <a:t> </a:t>
            </a:r>
            <a:r>
              <a:rPr lang="de-AT" dirty="0" err="1" smtClean="0"/>
              <a:t>servizi</a:t>
            </a:r>
            <a:r>
              <a:rPr lang="de-AT" dirty="0" smtClean="0"/>
              <a:t> – Common </a:t>
            </a:r>
            <a:r>
              <a:rPr lang="de-AT" smtClean="0"/>
              <a:t>understanding</a:t>
            </a:r>
            <a:endParaRPr lang="de-AT" dirty="0"/>
          </a:p>
        </p:txBody>
      </p:sp>
      <p:sp>
        <p:nvSpPr>
          <p:cNvPr id="3" name="Inhaltsplatzhalter 2"/>
          <p:cNvSpPr>
            <a:spLocks noGrp="1"/>
          </p:cNvSpPr>
          <p:nvPr>
            <p:ph idx="1"/>
          </p:nvPr>
        </p:nvSpPr>
        <p:spPr/>
        <p:txBody>
          <a:bodyPr/>
          <a:lstStyle/>
          <a:p>
            <a:r>
              <a:rPr lang="it-IT" dirty="0"/>
              <a:t>I nostri fondi comuni d’investimento aperti e i nostri fondi istituzionali sono dei portafogli che noi gestiamo in base alla nostra filosofia d’investimento, ai nostri collaudati processi d’investimento e alla nostra attuale visione di mercato.</a:t>
            </a:r>
          </a:p>
          <a:p>
            <a:endParaRPr lang="it-IT" dirty="0"/>
          </a:p>
          <a:p>
            <a:r>
              <a:rPr lang="it-IT" dirty="0"/>
              <a:t>Lei è un investitore con l’esperienza, la conoscenza e il know-how per effettuare le sue proprie decisioni d’investimento e per valutare in modo adeguato i rischi a ciò associati.</a:t>
            </a:r>
          </a:p>
          <a:p>
            <a:endParaRPr lang="it-IT" dirty="0"/>
          </a:p>
          <a:p>
            <a:r>
              <a:rPr lang="it-IT" dirty="0"/>
              <a:t>Le nostre dichiarazioni sui mercati dei capitali e sui nostri fondi non sono basati su di un’analisi  dei suoi particolari bisogni d’investimento e quindi non possono servire da servizio personalizzato di consulenza d’investimento.</a:t>
            </a:r>
          </a:p>
          <a:p>
            <a:endParaRPr lang="it-IT" dirty="0"/>
          </a:p>
          <a:p>
            <a:r>
              <a:rPr lang="it-IT" dirty="0"/>
              <a:t>La prego di contattarci qualora desideri ricevere una consulenza </a:t>
            </a:r>
            <a:r>
              <a:rPr lang="it-IT" dirty="0" smtClean="0"/>
              <a:t>finanziaria </a:t>
            </a:r>
            <a:r>
              <a:rPr lang="it-IT" dirty="0"/>
              <a:t>personalizzata relativamente alle transazioni in </a:t>
            </a:r>
            <a:r>
              <a:rPr lang="it-IT" dirty="0" smtClean="0"/>
              <a:t>titoli</a:t>
            </a:r>
            <a:r>
              <a:rPr lang="it-IT" dirty="0"/>
              <a:t>.</a:t>
            </a:r>
          </a:p>
        </p:txBody>
      </p:sp>
      <p:sp>
        <p:nvSpPr>
          <p:cNvPr id="4" name="Foliennummernplatzhalter 3"/>
          <p:cNvSpPr>
            <a:spLocks noGrp="1"/>
          </p:cNvSpPr>
          <p:nvPr>
            <p:ph type="sldNum" sz="quarter" idx="4"/>
          </p:nvPr>
        </p:nvSpPr>
        <p:spPr/>
        <p:txBody>
          <a:bodyPr/>
          <a:lstStyle/>
          <a:p>
            <a:fld id="{707F89E8-7C06-45B2-B82C-962C2C9C30B2}" type="slidenum">
              <a:rPr lang="de-DE" smtClean="0"/>
              <a:pPr/>
              <a:t>29</a:t>
            </a:fld>
            <a:endParaRPr lang="de-DE" dirty="0"/>
          </a:p>
        </p:txBody>
      </p:sp>
      <p:sp>
        <p:nvSpPr>
          <p:cNvPr id="5" name="Textplatzhalter 4"/>
          <p:cNvSpPr>
            <a:spLocks noGrp="1"/>
          </p:cNvSpPr>
          <p:nvPr>
            <p:ph type="body" sz="quarter" idx="13"/>
          </p:nvPr>
        </p:nvSpPr>
        <p:spPr/>
        <p:txBody>
          <a:bodyPr/>
          <a:lstStyle/>
          <a:p>
            <a:endParaRPr lang="de-AT"/>
          </a:p>
        </p:txBody>
      </p:sp>
    </p:spTree>
    <p:extLst>
      <p:ext uri="{BB962C8B-B14F-4D97-AF65-F5344CB8AC3E}">
        <p14:creationId xmlns:p14="http://schemas.microsoft.com/office/powerpoint/2010/main" val="3181489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Raiffeisen Capital Management in </a:t>
            </a:r>
            <a:r>
              <a:rPr lang="de-AT" dirty="0" err="1" smtClean="0"/>
              <a:t>sintesi</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3</a:t>
            </a:fld>
            <a:endParaRPr lang="de-DE" dirty="0"/>
          </a:p>
        </p:txBody>
      </p:sp>
      <p:sp>
        <p:nvSpPr>
          <p:cNvPr id="6" name="Rechteck 5"/>
          <p:cNvSpPr/>
          <p:nvPr/>
        </p:nvSpPr>
        <p:spPr>
          <a:xfrm>
            <a:off x="395536" y="1340768"/>
            <a:ext cx="417646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b="1" dirty="0" smtClean="0"/>
          </a:p>
          <a:p>
            <a:r>
              <a:rPr lang="de-AT" sz="2000" b="1" dirty="0" smtClean="0"/>
              <a:t>Uno </a:t>
            </a:r>
            <a:r>
              <a:rPr lang="de-AT" sz="2000" b="1" dirty="0" err="1" smtClean="0"/>
              <a:t>dei</a:t>
            </a:r>
            <a:r>
              <a:rPr lang="de-AT" sz="2000" b="1" dirty="0" smtClean="0"/>
              <a:t> </a:t>
            </a:r>
            <a:r>
              <a:rPr lang="de-AT" sz="2000" b="1" dirty="0" err="1" smtClean="0"/>
              <a:t>principali</a:t>
            </a:r>
            <a:r>
              <a:rPr lang="de-AT" sz="2000" b="1" dirty="0" smtClean="0"/>
              <a:t> </a:t>
            </a:r>
            <a:r>
              <a:rPr lang="de-AT" sz="2000" b="1" dirty="0" err="1" smtClean="0"/>
              <a:t>asset</a:t>
            </a:r>
            <a:r>
              <a:rPr lang="de-AT" sz="2000" b="1" dirty="0" smtClean="0"/>
              <a:t> </a:t>
            </a:r>
            <a:r>
              <a:rPr lang="de-AT" sz="2000" b="1" dirty="0" err="1" smtClean="0"/>
              <a:t>manager</a:t>
            </a:r>
            <a:r>
              <a:rPr lang="de-AT" sz="2000" b="1" dirty="0" smtClean="0"/>
              <a:t> in Austria</a:t>
            </a:r>
          </a:p>
          <a:p>
            <a:pPr algn="ctr"/>
            <a:endParaRPr lang="de-AT" dirty="0"/>
          </a:p>
          <a:p>
            <a:r>
              <a:rPr lang="de-AT" dirty="0" smtClean="0"/>
              <a:t>Dal 1985</a:t>
            </a:r>
          </a:p>
          <a:p>
            <a:r>
              <a:rPr lang="de-AT" dirty="0" smtClean="0"/>
              <a:t>EUR 30 </a:t>
            </a:r>
            <a:r>
              <a:rPr lang="de-AT" dirty="0" err="1" smtClean="0"/>
              <a:t>mrd.</a:t>
            </a:r>
            <a:r>
              <a:rPr lang="de-AT" dirty="0" smtClean="0"/>
              <a:t> di </a:t>
            </a:r>
            <a:r>
              <a:rPr lang="de-AT" dirty="0" err="1" smtClean="0"/>
              <a:t>asset</a:t>
            </a:r>
            <a:r>
              <a:rPr lang="de-AT" dirty="0" smtClean="0"/>
              <a:t> sotto </a:t>
            </a:r>
            <a:r>
              <a:rPr lang="de-AT" dirty="0" err="1" smtClean="0"/>
              <a:t>gestione</a:t>
            </a:r>
            <a:endParaRPr lang="de-AT" dirty="0" smtClean="0"/>
          </a:p>
          <a:p>
            <a:r>
              <a:rPr lang="de-AT" dirty="0" smtClean="0"/>
              <a:t>66 </a:t>
            </a:r>
            <a:r>
              <a:rPr lang="de-AT" dirty="0" err="1" smtClean="0"/>
              <a:t>investitori</a:t>
            </a:r>
            <a:r>
              <a:rPr lang="de-AT" dirty="0" smtClean="0"/>
              <a:t> </a:t>
            </a:r>
            <a:r>
              <a:rPr lang="de-AT" dirty="0" err="1" smtClean="0"/>
              <a:t>esperti</a:t>
            </a:r>
            <a:endParaRPr lang="de-AT" dirty="0"/>
          </a:p>
        </p:txBody>
      </p:sp>
      <p:sp>
        <p:nvSpPr>
          <p:cNvPr id="7" name="Rechteck 6"/>
          <p:cNvSpPr/>
          <p:nvPr/>
        </p:nvSpPr>
        <p:spPr>
          <a:xfrm>
            <a:off x="4716016" y="1340768"/>
            <a:ext cx="4032448"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smtClean="0"/>
              <a:t>Focus </a:t>
            </a:r>
            <a:r>
              <a:rPr lang="de-AT" sz="2000" b="1" dirty="0" err="1" smtClean="0"/>
              <a:t>sulle</a:t>
            </a:r>
            <a:r>
              <a:rPr lang="de-AT" sz="2000" b="1" dirty="0" smtClean="0"/>
              <a:t> </a:t>
            </a:r>
            <a:r>
              <a:rPr lang="de-AT" sz="2000" b="1" dirty="0" err="1" smtClean="0"/>
              <a:t>competenze</a:t>
            </a:r>
            <a:r>
              <a:rPr lang="de-AT" sz="2000" b="1" dirty="0" smtClean="0"/>
              <a:t> </a:t>
            </a:r>
            <a:r>
              <a:rPr lang="de-AT" sz="2000" b="1" dirty="0" err="1" smtClean="0"/>
              <a:t>principali</a:t>
            </a:r>
            <a:endParaRPr lang="de-AT" sz="2000" b="1" dirty="0" smtClean="0"/>
          </a:p>
          <a:p>
            <a:pPr algn="ctr"/>
            <a:endParaRPr lang="de-AT" sz="2000" dirty="0"/>
          </a:p>
          <a:p>
            <a:pPr algn="r"/>
            <a:r>
              <a:rPr lang="de-AT" dirty="0" err="1" smtClean="0"/>
              <a:t>Coerenza</a:t>
            </a:r>
            <a:r>
              <a:rPr lang="de-AT" dirty="0" smtClean="0"/>
              <a:t> </a:t>
            </a:r>
            <a:r>
              <a:rPr lang="de-AT" dirty="0" err="1" smtClean="0"/>
              <a:t>nella</a:t>
            </a:r>
            <a:r>
              <a:rPr lang="de-AT" dirty="0" smtClean="0"/>
              <a:t> </a:t>
            </a:r>
            <a:r>
              <a:rPr lang="de-AT" dirty="0" err="1" smtClean="0"/>
              <a:t>gestione</a:t>
            </a:r>
            <a:endParaRPr lang="de-AT" dirty="0" smtClean="0"/>
          </a:p>
          <a:p>
            <a:pPr algn="r"/>
            <a:r>
              <a:rPr lang="de-AT" dirty="0" err="1" smtClean="0"/>
              <a:t>Sviluppo</a:t>
            </a:r>
            <a:r>
              <a:rPr lang="de-AT" dirty="0" smtClean="0"/>
              <a:t> </a:t>
            </a:r>
            <a:r>
              <a:rPr lang="de-AT" dirty="0" err="1" smtClean="0"/>
              <a:t>continuo</a:t>
            </a:r>
            <a:endParaRPr lang="de-AT" dirty="0" smtClean="0"/>
          </a:p>
          <a:p>
            <a:pPr algn="r"/>
            <a:r>
              <a:rPr lang="de-AT" dirty="0" err="1" smtClean="0"/>
              <a:t>Know-How</a:t>
            </a:r>
            <a:r>
              <a:rPr lang="de-AT" dirty="0" smtClean="0"/>
              <a:t> </a:t>
            </a:r>
            <a:r>
              <a:rPr lang="de-AT" dirty="0" err="1" smtClean="0"/>
              <a:t>ampio</a:t>
            </a:r>
            <a:endParaRPr lang="de-AT" dirty="0"/>
          </a:p>
        </p:txBody>
      </p:sp>
      <p:sp>
        <p:nvSpPr>
          <p:cNvPr id="8" name="Rechteck 7"/>
          <p:cNvSpPr/>
          <p:nvPr/>
        </p:nvSpPr>
        <p:spPr>
          <a:xfrm>
            <a:off x="404551" y="3788275"/>
            <a:ext cx="4176464"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err="1" smtClean="0"/>
              <a:t>Fondi</a:t>
            </a:r>
            <a:endParaRPr lang="de-AT" dirty="0" smtClean="0"/>
          </a:p>
          <a:p>
            <a:r>
              <a:rPr lang="de-AT" dirty="0" err="1" smtClean="0"/>
              <a:t>Mandati</a:t>
            </a:r>
            <a:r>
              <a:rPr lang="de-AT" dirty="0" smtClean="0"/>
              <a:t> </a:t>
            </a:r>
            <a:r>
              <a:rPr lang="de-AT" dirty="0" err="1" smtClean="0"/>
              <a:t>Segregati</a:t>
            </a:r>
            <a:endParaRPr lang="de-AT" dirty="0"/>
          </a:p>
          <a:p>
            <a:r>
              <a:rPr lang="de-AT" dirty="0" err="1" smtClean="0"/>
              <a:t>Gestione</a:t>
            </a:r>
            <a:r>
              <a:rPr lang="de-AT" dirty="0" smtClean="0"/>
              <a:t> </a:t>
            </a:r>
            <a:r>
              <a:rPr lang="de-AT" dirty="0" err="1" smtClean="0"/>
              <a:t>Overlay</a:t>
            </a:r>
            <a:endParaRPr lang="de-AT" dirty="0" smtClean="0"/>
          </a:p>
          <a:p>
            <a:pPr algn="ctr"/>
            <a:endParaRPr lang="de-AT" b="1" dirty="0"/>
          </a:p>
          <a:p>
            <a:pPr algn="ctr"/>
            <a:r>
              <a:rPr lang="de-AT" sz="2000" b="1" dirty="0" err="1" smtClean="0"/>
              <a:t>Soluzioni</a:t>
            </a:r>
            <a:r>
              <a:rPr lang="de-AT" sz="2000" b="1" dirty="0" smtClean="0"/>
              <a:t> </a:t>
            </a:r>
            <a:r>
              <a:rPr lang="de-AT" sz="2000" b="1" dirty="0" err="1" smtClean="0"/>
              <a:t>d‘investimento</a:t>
            </a:r>
            <a:r>
              <a:rPr lang="de-AT" sz="2000" b="1" dirty="0" smtClean="0"/>
              <a:t> </a:t>
            </a:r>
            <a:r>
              <a:rPr lang="de-AT" sz="2000" b="1" dirty="0" err="1" smtClean="0"/>
              <a:t>su</a:t>
            </a:r>
            <a:r>
              <a:rPr lang="de-AT" sz="2000" b="1" dirty="0" smtClean="0"/>
              <a:t> </a:t>
            </a:r>
            <a:r>
              <a:rPr lang="de-AT" sz="2000" b="1" dirty="0" err="1" smtClean="0"/>
              <a:t>misura</a:t>
            </a:r>
            <a:endParaRPr lang="de-AT" sz="2000" b="1" dirty="0"/>
          </a:p>
        </p:txBody>
      </p:sp>
      <p:sp>
        <p:nvSpPr>
          <p:cNvPr id="9" name="Rechteck 8"/>
          <p:cNvSpPr/>
          <p:nvPr/>
        </p:nvSpPr>
        <p:spPr>
          <a:xfrm>
            <a:off x="4716016" y="3788275"/>
            <a:ext cx="4032448"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AT" dirty="0" err="1" smtClean="0"/>
              <a:t>Approccio</a:t>
            </a:r>
            <a:r>
              <a:rPr lang="de-AT" dirty="0" smtClean="0"/>
              <a:t> a Team</a:t>
            </a:r>
          </a:p>
          <a:p>
            <a:pPr algn="r"/>
            <a:r>
              <a:rPr lang="de-AT" dirty="0" err="1" smtClean="0"/>
              <a:t>Approccio</a:t>
            </a:r>
            <a:r>
              <a:rPr lang="de-AT" dirty="0" smtClean="0"/>
              <a:t> </a:t>
            </a:r>
            <a:r>
              <a:rPr lang="de-AT" dirty="0" err="1" smtClean="0"/>
              <a:t>Strategia</a:t>
            </a:r>
            <a:endParaRPr lang="de-AT" dirty="0" smtClean="0"/>
          </a:p>
          <a:p>
            <a:pPr algn="r"/>
            <a:r>
              <a:rPr lang="de-AT" dirty="0" smtClean="0"/>
              <a:t>Strategie quantitative e qualitative</a:t>
            </a:r>
          </a:p>
          <a:p>
            <a:pPr algn="ctr"/>
            <a:r>
              <a:rPr lang="de-AT" dirty="0" smtClean="0"/>
              <a:t> </a:t>
            </a:r>
          </a:p>
          <a:p>
            <a:pPr algn="r"/>
            <a:r>
              <a:rPr lang="de-AT" sz="2000" b="1" dirty="0" err="1" smtClean="0"/>
              <a:t>Creare</a:t>
            </a:r>
            <a:r>
              <a:rPr lang="de-AT" sz="2000" b="1" dirty="0" smtClean="0"/>
              <a:t> </a:t>
            </a:r>
            <a:r>
              <a:rPr lang="de-AT" sz="2000" b="1" dirty="0" err="1" smtClean="0"/>
              <a:t>valore</a:t>
            </a:r>
            <a:r>
              <a:rPr lang="de-AT" sz="2000" b="1" dirty="0" smtClean="0"/>
              <a:t> </a:t>
            </a:r>
            <a:r>
              <a:rPr lang="de-AT" sz="2000" b="1" dirty="0" err="1" smtClean="0"/>
              <a:t>aggiunto</a:t>
            </a:r>
            <a:endParaRPr lang="de-AT" sz="2000" b="1" dirty="0"/>
          </a:p>
        </p:txBody>
      </p:sp>
      <p:sp>
        <p:nvSpPr>
          <p:cNvPr id="10" name="Rechteck 9"/>
          <p:cNvSpPr/>
          <p:nvPr/>
        </p:nvSpPr>
        <p:spPr>
          <a:xfrm>
            <a:off x="3347864" y="3284984"/>
            <a:ext cx="259228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85667" y="3348192"/>
            <a:ext cx="2316681" cy="73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245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de-AT" smtClean="0"/>
              <a:t>Disclaimer</a:t>
            </a:r>
            <a:endParaRPr lang="de-DE"/>
          </a:p>
        </p:txBody>
      </p:sp>
      <p:sp>
        <p:nvSpPr>
          <p:cNvPr id="4" name="Foliennummernplatzhalter 3"/>
          <p:cNvSpPr>
            <a:spLocks noGrp="1"/>
          </p:cNvSpPr>
          <p:nvPr>
            <p:ph type="sldNum" sz="quarter" idx="4"/>
          </p:nvPr>
        </p:nvSpPr>
        <p:spPr/>
        <p:txBody>
          <a:bodyPr/>
          <a:lstStyle/>
          <a:p>
            <a:fld id="{D260B5BA-84D1-4EB9-930E-80D6CE02F472}" type="slidenum">
              <a:rPr lang="de-DE" smtClean="0"/>
              <a:pPr/>
              <a:t>30</a:t>
            </a:fld>
            <a:endParaRPr lang="de-DE"/>
          </a:p>
        </p:txBody>
      </p:sp>
      <p:sp>
        <p:nvSpPr>
          <p:cNvPr id="10" name="Textplatzhalter 9"/>
          <p:cNvSpPr>
            <a:spLocks noGrp="1"/>
          </p:cNvSpPr>
          <p:nvPr>
            <p:ph type="body" sz="quarter" idx="13"/>
          </p:nvPr>
        </p:nvSpPr>
        <p:spPr/>
        <p:txBody>
          <a:bodyPr/>
          <a:lstStyle/>
          <a:p>
            <a:r>
              <a:rPr lang="de-AT" dirty="0"/>
              <a:t>Version: </a:t>
            </a:r>
            <a:r>
              <a:rPr lang="de-AT" dirty="0" smtClean="0"/>
              <a:t>6/2014</a:t>
            </a:r>
            <a:endParaRPr lang="de-AT" dirty="0"/>
          </a:p>
        </p:txBody>
      </p:sp>
      <p:sp>
        <p:nvSpPr>
          <p:cNvPr id="7" name="Rectangle 5"/>
          <p:cNvSpPr txBox="1">
            <a:spLocks noChangeArrowheads="1"/>
          </p:cNvSpPr>
          <p:nvPr/>
        </p:nvSpPr>
        <p:spPr>
          <a:xfrm>
            <a:off x="633413" y="1631950"/>
            <a:ext cx="7875587" cy="4167188"/>
          </a:xfrm>
          <a:prstGeom prst="rect">
            <a:avLst/>
          </a:prstGeom>
          <a:noFill/>
          <a:ln/>
        </p:spPr>
        <p:txBody>
          <a:bodyPr/>
          <a:lstStyle>
            <a:defPPr>
              <a:defRPr lang="de-DE"/>
            </a:defPPr>
            <a:lvl1pPr>
              <a:lnSpc>
                <a:spcPct val="80000"/>
              </a:lnSpc>
              <a:defRPr sz="1000">
                <a:latin typeface="Swis721 Lt BT" pitchFamily="34" charset="0"/>
              </a:defRPr>
            </a:lvl1pPr>
          </a:lstStyle>
          <a:p>
            <a:r>
              <a:rPr lang="de-AT" dirty="0"/>
              <a:t>This </a:t>
            </a:r>
            <a:r>
              <a:rPr lang="de-AT" dirty="0" err="1"/>
              <a:t>document</a:t>
            </a:r>
            <a:r>
              <a:rPr lang="de-AT" dirty="0"/>
              <a:t> was </a:t>
            </a:r>
            <a:r>
              <a:rPr lang="de-AT" dirty="0" err="1"/>
              <a:t>prepared</a:t>
            </a:r>
            <a:r>
              <a:rPr lang="de-AT" dirty="0"/>
              <a:t> </a:t>
            </a:r>
            <a:r>
              <a:rPr lang="de-AT" dirty="0" err="1"/>
              <a:t>and</a:t>
            </a:r>
            <a:r>
              <a:rPr lang="de-AT" dirty="0"/>
              <a:t> </a:t>
            </a:r>
            <a:r>
              <a:rPr lang="de-AT" dirty="0" err="1"/>
              <a:t>designed</a:t>
            </a:r>
            <a:r>
              <a:rPr lang="de-AT" dirty="0"/>
              <a:t> </a:t>
            </a:r>
            <a:r>
              <a:rPr lang="de-AT" dirty="0" err="1"/>
              <a:t>by</a:t>
            </a:r>
            <a:r>
              <a:rPr lang="de-AT" dirty="0"/>
              <a:t> Raiffeisen Kapitalanlage-Gesellschaft </a:t>
            </a:r>
            <a:r>
              <a:rPr lang="de-AT" dirty="0" err="1"/>
              <a:t>m.b.H</a:t>
            </a:r>
            <a:r>
              <a:rPr lang="de-AT" dirty="0"/>
              <a:t>., Vienna, Austria (“Raiffeisen Capital Management” </a:t>
            </a:r>
            <a:r>
              <a:rPr lang="de-AT" dirty="0" err="1"/>
              <a:t>or</a:t>
            </a:r>
            <a:r>
              <a:rPr lang="de-AT" dirty="0"/>
              <a:t> “Raiffeisen KAG”). </a:t>
            </a:r>
            <a:r>
              <a:rPr lang="en-GB" dirty="0"/>
              <a:t>Although all information contained therein has been carefully researched, it is for information purposes only, non-binding, based on the current state of knowledge of the persons responsible for its preparation at the time of its completion and subject to change by </a:t>
            </a:r>
            <a:r>
              <a:rPr lang="en-GB" dirty="0" err="1"/>
              <a:t>Raiffeisen</a:t>
            </a:r>
            <a:r>
              <a:rPr lang="en-GB" dirty="0"/>
              <a:t> KAG at any time without further notice. </a:t>
            </a:r>
            <a:r>
              <a:rPr lang="en-GB" dirty="0" err="1"/>
              <a:t>Raiffeisen</a:t>
            </a:r>
            <a:r>
              <a:rPr lang="en-GB" dirty="0"/>
              <a:t> KAG is exempted from all liability in connection with this document and the associated oral presentation, in particular with regard to the updated status, correctness and completeness of the included information/sources of information and the actual occurrence of the forecasts contained therein. Furthermore, no forecasts or simulations of an historical performance in this document constitute a reliable indicator of future performance. In addition, investors whose domestic currency differs from the fund’s currency or the portfolio’s currency respectively should bear in mind that the yield may also rise or fall due to currency fluctuations.</a:t>
            </a:r>
            <a:endParaRPr lang="de-AT" dirty="0"/>
          </a:p>
          <a:p>
            <a:r>
              <a:rPr lang="en-GB" dirty="0"/>
              <a:t> </a:t>
            </a:r>
            <a:endParaRPr lang="de-AT" dirty="0"/>
          </a:p>
          <a:p>
            <a:r>
              <a:rPr lang="en-GB" dirty="0"/>
              <a:t>The contents of this document constitute neither an offer nor a buying or selling recommendation nor an investment analysis. In particular, it shall not serve as a replacement for individual investment advisory services or other types of advisory services. If you are interested in a specific product, together with your account manager we shall be pleased to provide you with the prospectus for this product prior to any purchase. Concrete investments should not be made until after a meeting has taken place and subject to discussion and inspection of the prospectus. We should like to point out in particular that securities transactions are sometimes subject to a high degree of risk and that the tax treatment depends on the investor’s personal situation and may be subject to future changes. </a:t>
            </a:r>
            <a:endParaRPr lang="de-AT" dirty="0"/>
          </a:p>
          <a:p>
            <a:r>
              <a:rPr lang="en-GB" dirty="0"/>
              <a:t> </a:t>
            </a:r>
            <a:endParaRPr lang="de-AT" dirty="0"/>
          </a:p>
          <a:p>
            <a:r>
              <a:rPr lang="en-GB" dirty="0" err="1"/>
              <a:t>Raiffeisen</a:t>
            </a:r>
            <a:r>
              <a:rPr lang="en-GB" dirty="0"/>
              <a:t> KAG calculates investment fund performances using the method developed by </a:t>
            </a:r>
            <a:r>
              <a:rPr lang="en-GB" dirty="0" err="1"/>
              <a:t>OeKB</a:t>
            </a:r>
            <a:r>
              <a:rPr lang="en-GB" dirty="0"/>
              <a:t> (</a:t>
            </a:r>
            <a:r>
              <a:rPr lang="en-GB" dirty="0" err="1"/>
              <a:t>Österreichische</a:t>
            </a:r>
            <a:r>
              <a:rPr lang="en-GB" dirty="0"/>
              <a:t> </a:t>
            </a:r>
            <a:r>
              <a:rPr lang="en-GB" dirty="0" err="1"/>
              <a:t>Kontrollbank</a:t>
            </a:r>
            <a:r>
              <a:rPr lang="en-GB" dirty="0"/>
              <a:t> AG), on the basis of data provided by the custodian bank (in case of a suspension of payment of the redemption price, available indicative values are used). Individual costs – such as the subscription fee and any redemption fee in particular – as well as taxes will not be taken into consideration in the performance calculation. Depending on their concrete value, they will reduce a performance accordingly. Please refer to the key investor information (key investor document) for the maximum subscription fee or any redemption fee. </a:t>
            </a:r>
            <a:r>
              <a:rPr lang="en-GB" dirty="0" err="1"/>
              <a:t>Raiffeisen</a:t>
            </a:r>
            <a:r>
              <a:rPr lang="en-GB" dirty="0"/>
              <a:t> KAG calculates portfolio performances using the time-weighted return (TWR) or money-weighted return (MWR) method [please refer to the specific details in the presentation section] on the basis of the most recent stock exchange prices, foreign exchange rates and market prices as well as securities information systems. Past performance results do not permit any inferences as to the future performance of an investment fund or portfolio. Performance is shown as a percentage (excl. charges) while considering reinvestment of dividends. The German version of the published prospectus and the key investor information (key investor document) for one of the investment funds outlined in this document may be obtained from www.rcm.at. These documents may also be available in English or in your national language from www.rcm-international.com. </a:t>
            </a:r>
            <a:endParaRPr lang="de-AT" dirty="0"/>
          </a:p>
          <a:p>
            <a:r>
              <a:rPr lang="en-GB" dirty="0"/>
              <a:t> </a:t>
            </a:r>
            <a:endParaRPr lang="de-AT" dirty="0"/>
          </a:p>
          <a:p>
            <a:r>
              <a:rPr lang="en-GB" dirty="0"/>
              <a:t>The information and data contained in this document, in particular texts, parts of texts and picture material, may not be reproduced without </a:t>
            </a:r>
            <a:r>
              <a:rPr lang="en-GB" dirty="0" err="1"/>
              <a:t>Raiffeisen</a:t>
            </a:r>
            <a:r>
              <a:rPr lang="en-GB" dirty="0"/>
              <a:t> KAG’s prior approval.</a:t>
            </a:r>
            <a:endParaRPr lang="de-AT" dirty="0"/>
          </a:p>
          <a:p>
            <a:endParaRPr lang="de-AT"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707F89E8-7C06-45B2-B82C-962C2C9C30B2}" type="slidenum">
              <a:rPr lang="de-DE" smtClean="0"/>
              <a:pPr/>
              <a:t>4</a:t>
            </a:fld>
            <a:endParaRPr lang="de-DE" dirty="0"/>
          </a:p>
        </p:txBody>
      </p:sp>
      <p:sp>
        <p:nvSpPr>
          <p:cNvPr id="5" name="Textplatzhalter 4"/>
          <p:cNvSpPr>
            <a:spLocks noGrp="1"/>
          </p:cNvSpPr>
          <p:nvPr>
            <p:ph type="body" sz="quarter" idx="13"/>
          </p:nvPr>
        </p:nvSpPr>
        <p:spPr/>
        <p:txBody>
          <a:bodyPr/>
          <a:lstStyle/>
          <a:p>
            <a:r>
              <a:rPr lang="en-US" dirty="0" err="1" smtClean="0"/>
              <a:t>Fonte</a:t>
            </a:r>
            <a:r>
              <a:rPr lang="en-US" dirty="0" smtClean="0"/>
              <a:t>: </a:t>
            </a:r>
            <a:r>
              <a:rPr lang="en-US" dirty="0" err="1" smtClean="0"/>
              <a:t>Raiffeisen</a:t>
            </a:r>
            <a:r>
              <a:rPr lang="en-US" dirty="0" smtClean="0"/>
              <a:t> </a:t>
            </a:r>
            <a:r>
              <a:rPr lang="en-US" dirty="0"/>
              <a:t>KAG, </a:t>
            </a:r>
            <a:r>
              <a:rPr lang="en-US" dirty="0" err="1" smtClean="0"/>
              <a:t>calcoli</a:t>
            </a:r>
            <a:r>
              <a:rPr lang="en-US" dirty="0" smtClean="0"/>
              <a:t> </a:t>
            </a:r>
            <a:r>
              <a:rPr lang="en-US" dirty="0" err="1" smtClean="0"/>
              <a:t>interni</a:t>
            </a:r>
            <a:r>
              <a:rPr lang="en-US" dirty="0" smtClean="0"/>
              <a:t> del 31 </a:t>
            </a:r>
            <a:r>
              <a:rPr lang="en-US" dirty="0" err="1" smtClean="0"/>
              <a:t>Luglio</a:t>
            </a:r>
            <a:r>
              <a:rPr lang="en-US" dirty="0" smtClean="0"/>
              <a:t> 2014</a:t>
            </a:r>
            <a:endParaRPr lang="de-AT" dirty="0"/>
          </a:p>
        </p:txBody>
      </p:sp>
      <p:sp>
        <p:nvSpPr>
          <p:cNvPr id="6" name="Rechteck 5"/>
          <p:cNvSpPr/>
          <p:nvPr/>
        </p:nvSpPr>
        <p:spPr>
          <a:xfrm>
            <a:off x="179512" y="1484784"/>
            <a:ext cx="4572000" cy="4965462"/>
          </a:xfrm>
          <a:prstGeom prst="rect">
            <a:avLst/>
          </a:prstGeom>
        </p:spPr>
        <p:txBody>
          <a:bodyPr>
            <a:spAutoFit/>
          </a:bodyPr>
          <a:lstStyle/>
          <a:p>
            <a:r>
              <a:rPr lang="de-AT" b="1" dirty="0" smtClean="0">
                <a:solidFill>
                  <a:schemeClr val="accent1"/>
                </a:solidFill>
              </a:rPr>
              <a:t>66 </a:t>
            </a:r>
            <a:r>
              <a:rPr lang="de-AT" b="1" dirty="0" err="1" smtClean="0">
                <a:solidFill>
                  <a:schemeClr val="accent1"/>
                </a:solidFill>
              </a:rPr>
              <a:t>investitori</a:t>
            </a:r>
            <a:r>
              <a:rPr lang="de-AT" b="1" dirty="0" smtClean="0">
                <a:solidFill>
                  <a:schemeClr val="accent1"/>
                </a:solidFill>
              </a:rPr>
              <a:t> </a:t>
            </a:r>
            <a:r>
              <a:rPr lang="de-AT" b="1" dirty="0" err="1" smtClean="0">
                <a:solidFill>
                  <a:schemeClr val="accent1"/>
                </a:solidFill>
              </a:rPr>
              <a:t>esperti</a:t>
            </a:r>
            <a:endParaRPr lang="de-AT" b="1" dirty="0" smtClean="0">
              <a:solidFill>
                <a:schemeClr val="accent1"/>
              </a:solidFill>
            </a:endParaRPr>
          </a:p>
          <a:p>
            <a:endParaRPr lang="de-AT" sz="200" b="1" dirty="0" smtClean="0">
              <a:solidFill>
                <a:schemeClr val="accent1"/>
              </a:solidFill>
            </a:endParaRPr>
          </a:p>
          <a:p>
            <a:pPr marL="285750" lvl="0" indent="-285750">
              <a:spcBef>
                <a:spcPts val="600"/>
              </a:spcBef>
              <a:buFont typeface="Wingdings" pitchFamily="2" charset="2"/>
              <a:buChar char="§"/>
            </a:pPr>
            <a:r>
              <a:rPr lang="it-IT" b="1" kern="0" dirty="0">
                <a:solidFill>
                  <a:sysClr val="windowText" lastClr="000000"/>
                </a:solidFill>
                <a:latin typeface="Swis721 Lt BT" pitchFamily="34" charset="0"/>
              </a:rPr>
              <a:t>Reddito fisso </a:t>
            </a:r>
            <a:r>
              <a:rPr lang="it-IT" kern="0" dirty="0">
                <a:solidFill>
                  <a:sysClr val="windowText" lastClr="000000"/>
                </a:solidFill>
                <a:latin typeface="Swis721 Lt BT" pitchFamily="34" charset="0"/>
              </a:rPr>
              <a:t>(dal 1985)</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Stati sovrani</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Crediti e rendimenti elevati (High </a:t>
            </a:r>
            <a:r>
              <a:rPr lang="it-IT" sz="1600" kern="0" dirty="0" err="1">
                <a:solidFill>
                  <a:sysClr val="windowText" lastClr="000000"/>
                </a:solidFill>
                <a:latin typeface="Swis721 Lt BT" pitchFamily="34" charset="0"/>
              </a:rPr>
              <a:t>Yield</a:t>
            </a:r>
            <a:r>
              <a:rPr lang="it-IT" sz="1600" kern="0" dirty="0">
                <a:solidFill>
                  <a:sysClr val="windowText" lastClr="000000"/>
                </a:solidFill>
                <a:latin typeface="Swis721 Lt BT" pitchFamily="34" charset="0"/>
              </a:rPr>
              <a:t>)</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Debiti dei mercati emergenti </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Copertura (</a:t>
            </a:r>
            <a:r>
              <a:rPr lang="it-IT" sz="1600" kern="0" dirty="0" err="1">
                <a:solidFill>
                  <a:sysClr val="windowText" lastClr="000000"/>
                </a:solidFill>
                <a:latin typeface="Swis721 Lt BT" pitchFamily="34" charset="0"/>
              </a:rPr>
              <a:t>duration</a:t>
            </a:r>
            <a:r>
              <a:rPr lang="it-IT" sz="1600" kern="0" dirty="0">
                <a:solidFill>
                  <a:sysClr val="windowText" lastClr="000000"/>
                </a:solidFill>
                <a:latin typeface="Swis721 Lt BT" pitchFamily="34" charset="0"/>
              </a:rPr>
              <a:t>, credito, FX)</a:t>
            </a:r>
          </a:p>
          <a:p>
            <a:pPr marL="265113" lvl="1">
              <a:spcBef>
                <a:spcPts val="200"/>
              </a:spcBef>
              <a:buClr>
                <a:srgbClr val="868686"/>
              </a:buClr>
            </a:pPr>
            <a:endParaRPr lang="it-IT" sz="800" kern="0" dirty="0">
              <a:solidFill>
                <a:sysClr val="windowText" lastClr="000000"/>
              </a:solidFill>
              <a:latin typeface="Swis721 Lt BT" pitchFamily="34" charset="0"/>
            </a:endParaRPr>
          </a:p>
          <a:p>
            <a:pPr marL="180975" lvl="0" indent="-180975">
              <a:spcBef>
                <a:spcPts val="600"/>
              </a:spcBef>
              <a:buFont typeface="Wingdings" pitchFamily="2" charset="2"/>
              <a:buChar char="§"/>
            </a:pPr>
            <a:r>
              <a:rPr lang="it-IT" b="1" kern="0" dirty="0">
                <a:solidFill>
                  <a:sysClr val="windowText" lastClr="000000"/>
                </a:solidFill>
                <a:latin typeface="Swis721 Lt BT" pitchFamily="34" charset="0"/>
              </a:rPr>
              <a:t>Azioni</a:t>
            </a:r>
            <a:r>
              <a:rPr lang="it-IT" kern="0" dirty="0">
                <a:solidFill>
                  <a:sysClr val="windowText" lastClr="000000"/>
                </a:solidFill>
                <a:latin typeface="Swis721 Lt BT" pitchFamily="34" charset="0"/>
              </a:rPr>
              <a:t> (dal 1989)</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Europa</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Europa dell‘Est &amp; Russia</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Mercati emergenti</a:t>
            </a:r>
          </a:p>
          <a:p>
            <a:pPr marL="265113" lvl="1">
              <a:spcBef>
                <a:spcPts val="200"/>
              </a:spcBef>
              <a:buClr>
                <a:srgbClr val="868686"/>
              </a:buClr>
            </a:pPr>
            <a:endParaRPr lang="it-IT" sz="800" kern="0" dirty="0">
              <a:solidFill>
                <a:sysClr val="windowText" lastClr="000000"/>
              </a:solidFill>
              <a:latin typeface="Swis721 Lt BT" pitchFamily="34" charset="0"/>
            </a:endParaRPr>
          </a:p>
          <a:p>
            <a:pPr marL="180975" lvl="0" indent="-180975">
              <a:spcBef>
                <a:spcPts val="600"/>
              </a:spcBef>
              <a:buFont typeface="Wingdings" pitchFamily="2" charset="2"/>
              <a:buChar char="§"/>
            </a:pPr>
            <a:r>
              <a:rPr lang="it-IT" b="1" kern="0" dirty="0">
                <a:solidFill>
                  <a:sysClr val="windowText" lastClr="000000"/>
                </a:solidFill>
                <a:latin typeface="Swis721 Lt BT" pitchFamily="34" charset="0"/>
              </a:rPr>
              <a:t>Multi-</a:t>
            </a:r>
            <a:r>
              <a:rPr lang="it-IT" b="1" kern="0" dirty="0" err="1">
                <a:solidFill>
                  <a:sysClr val="windowText" lastClr="000000"/>
                </a:solidFill>
                <a:latin typeface="Swis721 Lt BT" pitchFamily="34" charset="0"/>
              </a:rPr>
              <a:t>Asset</a:t>
            </a:r>
            <a:r>
              <a:rPr lang="it-IT" b="1" kern="0" dirty="0">
                <a:solidFill>
                  <a:sysClr val="windowText" lastClr="000000"/>
                </a:solidFill>
                <a:latin typeface="Swis721 Lt BT" pitchFamily="34" charset="0"/>
              </a:rPr>
              <a:t>/Multi-Manager </a:t>
            </a:r>
            <a:r>
              <a:rPr lang="it-IT" kern="0" dirty="0">
                <a:solidFill>
                  <a:sysClr val="windowText" lastClr="000000"/>
                </a:solidFill>
                <a:latin typeface="Swis721 Lt BT" pitchFamily="34" charset="0"/>
              </a:rPr>
              <a:t>(dal 1998)</a:t>
            </a:r>
          </a:p>
          <a:p>
            <a:pPr marL="446088" lvl="1" indent="-180975">
              <a:spcBef>
                <a:spcPts val="200"/>
              </a:spcBef>
              <a:buClr>
                <a:srgbClr val="868686"/>
              </a:buClr>
              <a:buFont typeface="Wingdings" pitchFamily="2" charset="2"/>
              <a:buChar char="§"/>
            </a:pPr>
            <a:r>
              <a:rPr lang="it-IT" sz="1600" kern="0" dirty="0" err="1">
                <a:solidFill>
                  <a:sysClr val="windowText" lastClr="000000"/>
                </a:solidFill>
                <a:latin typeface="Swis721 Lt BT" pitchFamily="34" charset="0"/>
              </a:rPr>
              <a:t>Asset</a:t>
            </a:r>
            <a:r>
              <a:rPr lang="it-IT" sz="1600" kern="0" dirty="0">
                <a:solidFill>
                  <a:sysClr val="windowText" lastClr="000000"/>
                </a:solidFill>
                <a:latin typeface="Swis721 Lt BT" pitchFamily="34" charset="0"/>
              </a:rPr>
              <a:t> </a:t>
            </a:r>
            <a:r>
              <a:rPr lang="it-IT" sz="1600" kern="0" dirty="0" err="1">
                <a:solidFill>
                  <a:sysClr val="windowText" lastClr="000000"/>
                </a:solidFill>
                <a:latin typeface="Swis721 Lt BT" pitchFamily="34" charset="0"/>
              </a:rPr>
              <a:t>allocation</a:t>
            </a:r>
            <a:r>
              <a:rPr lang="it-IT" sz="1600" kern="0" dirty="0">
                <a:solidFill>
                  <a:sysClr val="windowText" lastClr="000000"/>
                </a:solidFill>
                <a:latin typeface="Swis721 Lt BT" pitchFamily="34" charset="0"/>
              </a:rPr>
              <a:t> tattica e globale</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Active </a:t>
            </a:r>
            <a:r>
              <a:rPr lang="it-IT" sz="1600" kern="0" dirty="0" err="1">
                <a:solidFill>
                  <a:sysClr val="windowText" lastClr="000000"/>
                </a:solidFill>
                <a:latin typeface="Swis721 Lt BT" pitchFamily="34" charset="0"/>
              </a:rPr>
              <a:t>Risk</a:t>
            </a:r>
            <a:r>
              <a:rPr lang="it-IT" sz="1600" kern="0" dirty="0">
                <a:solidFill>
                  <a:sysClr val="windowText" lastClr="000000"/>
                </a:solidFill>
                <a:latin typeface="Swis721 Lt BT" pitchFamily="34" charset="0"/>
              </a:rPr>
              <a:t> </a:t>
            </a:r>
            <a:r>
              <a:rPr lang="it-IT" sz="1600" kern="0" dirty="0" err="1">
                <a:solidFill>
                  <a:sysClr val="windowText" lastClr="000000"/>
                </a:solidFill>
                <a:latin typeface="Swis721 Lt BT" pitchFamily="34" charset="0"/>
              </a:rPr>
              <a:t>Parity</a:t>
            </a:r>
            <a:r>
              <a:rPr lang="it-IT" sz="1600" kern="0" dirty="0">
                <a:solidFill>
                  <a:sysClr val="windowText" lastClr="000000"/>
                </a:solidFill>
                <a:latin typeface="Swis721 Lt BT" pitchFamily="34" charset="0"/>
              </a:rPr>
              <a:t> </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Gestione del Rischio Asimmetrica</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Selezione del Management</a:t>
            </a:r>
          </a:p>
          <a:p>
            <a:endParaRPr lang="de-AT" sz="900" b="1" dirty="0">
              <a:solidFill>
                <a:schemeClr val="accent1"/>
              </a:solidFill>
            </a:endParaRPr>
          </a:p>
        </p:txBody>
      </p:sp>
      <p:sp>
        <p:nvSpPr>
          <p:cNvPr id="7" name="Rechteck 6"/>
          <p:cNvSpPr/>
          <p:nvPr/>
        </p:nvSpPr>
        <p:spPr>
          <a:xfrm>
            <a:off x="4572124" y="1341438"/>
            <a:ext cx="4176589" cy="431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bg1"/>
                </a:solidFill>
                <a:latin typeface="+mj-lt"/>
              </a:rPr>
              <a:t>Assets in </a:t>
            </a:r>
            <a:r>
              <a:rPr lang="en-GB" sz="1600" dirty="0" err="1" smtClean="0">
                <a:solidFill>
                  <a:schemeClr val="bg1"/>
                </a:solidFill>
                <a:latin typeface="+mj-lt"/>
              </a:rPr>
              <a:t>gestione</a:t>
            </a:r>
            <a:r>
              <a:rPr lang="en-GB" sz="1600" dirty="0" smtClean="0">
                <a:solidFill>
                  <a:schemeClr val="bg1"/>
                </a:solidFill>
                <a:latin typeface="+mj-lt"/>
              </a:rPr>
              <a:t>: EUR 30 </a:t>
            </a:r>
            <a:r>
              <a:rPr lang="en-GB" sz="1600" dirty="0" err="1" smtClean="0">
                <a:solidFill>
                  <a:schemeClr val="bg1"/>
                </a:solidFill>
                <a:latin typeface="+mj-lt"/>
              </a:rPr>
              <a:t>bn</a:t>
            </a:r>
            <a:endParaRPr lang="en-GB" sz="1600" dirty="0">
              <a:solidFill>
                <a:schemeClr val="bg1"/>
              </a:solidFill>
              <a:latin typeface="+mj-lt"/>
            </a:endParaRPr>
          </a:p>
        </p:txBody>
      </p:sp>
      <p:sp>
        <p:nvSpPr>
          <p:cNvPr id="8" name="Pfeil nach unten 7"/>
          <p:cNvSpPr/>
          <p:nvPr/>
        </p:nvSpPr>
        <p:spPr>
          <a:xfrm>
            <a:off x="4986124" y="1914380"/>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Pfeil nach unten 8"/>
          <p:cNvSpPr/>
          <p:nvPr/>
        </p:nvSpPr>
        <p:spPr>
          <a:xfrm>
            <a:off x="6498433" y="1916832"/>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Pfeil nach unten 9"/>
          <p:cNvSpPr/>
          <p:nvPr/>
        </p:nvSpPr>
        <p:spPr>
          <a:xfrm>
            <a:off x="8007568" y="1916832"/>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p:cNvSpPr/>
          <p:nvPr/>
        </p:nvSpPr>
        <p:spPr>
          <a:xfrm>
            <a:off x="4572000" y="2348880"/>
            <a:ext cx="1152218" cy="79208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smtClean="0">
                <a:solidFill>
                  <a:schemeClr val="bg1"/>
                </a:solidFill>
                <a:latin typeface="+mj-lt"/>
              </a:rPr>
              <a:t>52 % </a:t>
            </a:r>
            <a:r>
              <a:rPr lang="de-AT" sz="1200" dirty="0" err="1" smtClean="0">
                <a:solidFill>
                  <a:schemeClr val="bg1"/>
                </a:solidFill>
                <a:latin typeface="+mj-lt"/>
              </a:rPr>
              <a:t>Obbligazioni</a:t>
            </a:r>
            <a:endParaRPr lang="de-AT" sz="1200" dirty="0" smtClean="0">
              <a:solidFill>
                <a:schemeClr val="bg1"/>
              </a:solidFill>
              <a:latin typeface="+mj-lt"/>
            </a:endParaRPr>
          </a:p>
        </p:txBody>
      </p:sp>
      <p:sp>
        <p:nvSpPr>
          <p:cNvPr id="12" name="Rechteck 11"/>
          <p:cNvSpPr/>
          <p:nvPr/>
        </p:nvSpPr>
        <p:spPr>
          <a:xfrm>
            <a:off x="6084168" y="2348880"/>
            <a:ext cx="1152218" cy="79208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mj-lt"/>
              </a:rPr>
              <a:t>70 %</a:t>
            </a:r>
            <a:r>
              <a:rPr lang="en-GB" sz="1200" dirty="0" err="1" smtClean="0">
                <a:solidFill>
                  <a:schemeClr val="bg1"/>
                </a:solidFill>
                <a:latin typeface="+mj-lt"/>
              </a:rPr>
              <a:t>Clienti</a:t>
            </a:r>
            <a:r>
              <a:rPr lang="en-GB" sz="1200" dirty="0" smtClean="0">
                <a:solidFill>
                  <a:schemeClr val="bg1"/>
                </a:solidFill>
                <a:latin typeface="+mj-lt"/>
              </a:rPr>
              <a:t> </a:t>
            </a:r>
            <a:r>
              <a:rPr lang="en-GB" sz="1200" dirty="0" err="1" smtClean="0">
                <a:solidFill>
                  <a:schemeClr val="bg1"/>
                </a:solidFill>
                <a:latin typeface="+mj-lt"/>
              </a:rPr>
              <a:t>Istituzionali</a:t>
            </a:r>
            <a:endParaRPr lang="en-GB" sz="1200" dirty="0">
              <a:solidFill>
                <a:schemeClr val="bg1"/>
              </a:solidFill>
              <a:latin typeface="+mj-lt"/>
            </a:endParaRPr>
          </a:p>
        </p:txBody>
      </p:sp>
      <p:sp>
        <p:nvSpPr>
          <p:cNvPr id="13" name="Rechteck 12"/>
          <p:cNvSpPr/>
          <p:nvPr/>
        </p:nvSpPr>
        <p:spPr>
          <a:xfrm>
            <a:off x="7593444" y="2348880"/>
            <a:ext cx="1152218" cy="79208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mj-lt"/>
              </a:rPr>
              <a:t>65 % </a:t>
            </a:r>
            <a:r>
              <a:rPr lang="en-GB" sz="1200" dirty="0" err="1" smtClean="0">
                <a:solidFill>
                  <a:schemeClr val="tx1"/>
                </a:solidFill>
                <a:latin typeface="+mj-lt"/>
              </a:rPr>
              <a:t>Clienti</a:t>
            </a:r>
            <a:r>
              <a:rPr lang="en-GB" sz="1200" dirty="0" smtClean="0">
                <a:solidFill>
                  <a:schemeClr val="tx1"/>
                </a:solidFill>
                <a:latin typeface="+mj-lt"/>
              </a:rPr>
              <a:t> </a:t>
            </a:r>
            <a:r>
              <a:rPr lang="en-GB" sz="1200" dirty="0" err="1" smtClean="0">
                <a:solidFill>
                  <a:schemeClr val="tx1"/>
                </a:solidFill>
                <a:latin typeface="+mj-lt"/>
              </a:rPr>
              <a:t>domestici</a:t>
            </a:r>
            <a:endParaRPr lang="en-GB" sz="1200" dirty="0">
              <a:solidFill>
                <a:schemeClr val="tx1"/>
              </a:solidFill>
              <a:latin typeface="+mj-lt"/>
            </a:endParaRPr>
          </a:p>
        </p:txBody>
      </p:sp>
      <p:sp>
        <p:nvSpPr>
          <p:cNvPr id="14" name="Pfeil nach unten 13"/>
          <p:cNvSpPr/>
          <p:nvPr/>
        </p:nvSpPr>
        <p:spPr>
          <a:xfrm>
            <a:off x="4986124" y="3240510"/>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Pfeil nach unten 14"/>
          <p:cNvSpPr/>
          <p:nvPr/>
        </p:nvSpPr>
        <p:spPr>
          <a:xfrm>
            <a:off x="6498292" y="3240510"/>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Pfeil nach unten 15"/>
          <p:cNvSpPr/>
          <p:nvPr/>
        </p:nvSpPr>
        <p:spPr>
          <a:xfrm>
            <a:off x="8007568" y="3240510"/>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p:cNvSpPr/>
          <p:nvPr/>
        </p:nvSpPr>
        <p:spPr>
          <a:xfrm>
            <a:off x="4572000" y="3717032"/>
            <a:ext cx="1152218" cy="792088"/>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mj-lt"/>
              </a:rPr>
              <a:t>15 % </a:t>
            </a:r>
            <a:r>
              <a:rPr lang="en-GB" sz="1200" dirty="0" err="1" smtClean="0">
                <a:solidFill>
                  <a:schemeClr val="tx1"/>
                </a:solidFill>
                <a:latin typeface="+mj-lt"/>
              </a:rPr>
              <a:t>Azioni</a:t>
            </a:r>
            <a:endParaRPr lang="en-GB" sz="1200" dirty="0" smtClean="0">
              <a:solidFill>
                <a:schemeClr val="tx1"/>
              </a:solidFill>
              <a:latin typeface="+mj-lt"/>
            </a:endParaRPr>
          </a:p>
        </p:txBody>
      </p:sp>
      <p:sp>
        <p:nvSpPr>
          <p:cNvPr id="18" name="Rechteck 17"/>
          <p:cNvSpPr/>
          <p:nvPr/>
        </p:nvSpPr>
        <p:spPr>
          <a:xfrm>
            <a:off x="6084416" y="3717032"/>
            <a:ext cx="1152218" cy="79208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mj-lt"/>
              </a:rPr>
              <a:t>30 % Retail</a:t>
            </a:r>
          </a:p>
        </p:txBody>
      </p:sp>
      <p:sp>
        <p:nvSpPr>
          <p:cNvPr id="19" name="Rechteck 18"/>
          <p:cNvSpPr/>
          <p:nvPr/>
        </p:nvSpPr>
        <p:spPr>
          <a:xfrm>
            <a:off x="7596246" y="3717032"/>
            <a:ext cx="1152218" cy="79208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mj-lt"/>
              </a:rPr>
              <a:t>35 % </a:t>
            </a:r>
            <a:r>
              <a:rPr lang="en-GB" sz="1200" dirty="0" err="1" smtClean="0">
                <a:solidFill>
                  <a:schemeClr val="tx1"/>
                </a:solidFill>
                <a:latin typeface="+mj-lt"/>
              </a:rPr>
              <a:t>Clienti</a:t>
            </a:r>
            <a:r>
              <a:rPr lang="en-GB" sz="1200" dirty="0" smtClean="0">
                <a:solidFill>
                  <a:schemeClr val="tx1"/>
                </a:solidFill>
                <a:latin typeface="+mj-lt"/>
              </a:rPr>
              <a:t> non </a:t>
            </a:r>
            <a:r>
              <a:rPr lang="en-GB" sz="1200" dirty="0" err="1" smtClean="0">
                <a:solidFill>
                  <a:schemeClr val="tx1"/>
                </a:solidFill>
                <a:latin typeface="+mj-lt"/>
              </a:rPr>
              <a:t>domestici</a:t>
            </a:r>
            <a:endParaRPr lang="en-GB" sz="1200" dirty="0" smtClean="0">
              <a:solidFill>
                <a:schemeClr val="tx1"/>
              </a:solidFill>
              <a:latin typeface="+mj-lt"/>
            </a:endParaRPr>
          </a:p>
        </p:txBody>
      </p:sp>
      <p:sp>
        <p:nvSpPr>
          <p:cNvPr id="20" name="Pfeil nach unten 19"/>
          <p:cNvSpPr/>
          <p:nvPr/>
        </p:nvSpPr>
        <p:spPr>
          <a:xfrm>
            <a:off x="4986124" y="4624634"/>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p:cNvSpPr/>
          <p:nvPr/>
        </p:nvSpPr>
        <p:spPr>
          <a:xfrm>
            <a:off x="4587080" y="5085184"/>
            <a:ext cx="1152218" cy="79208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smtClean="0">
                <a:solidFill>
                  <a:schemeClr val="tx1"/>
                </a:solidFill>
                <a:latin typeface="+mj-lt"/>
              </a:rPr>
              <a:t>33 % </a:t>
            </a:r>
          </a:p>
          <a:p>
            <a:pPr algn="ctr"/>
            <a:r>
              <a:rPr lang="de-AT" sz="1200" dirty="0" smtClean="0">
                <a:solidFill>
                  <a:schemeClr val="tx1"/>
                </a:solidFill>
                <a:latin typeface="+mj-lt"/>
              </a:rPr>
              <a:t>Multi-Asset</a:t>
            </a:r>
            <a:endParaRPr lang="de-AT" sz="1200" dirty="0">
              <a:solidFill>
                <a:schemeClr val="tx1"/>
              </a:solidFill>
              <a:latin typeface="+mj-lt"/>
            </a:endParaRPr>
          </a:p>
        </p:txBody>
      </p:sp>
      <p:sp>
        <p:nvSpPr>
          <p:cNvPr id="22" name="Titel 1"/>
          <p:cNvSpPr txBox="1">
            <a:spLocks noGrp="1"/>
          </p:cNvSpPr>
          <p:nvPr>
            <p:ph type="title"/>
          </p:nvPr>
        </p:nvSpPr>
        <p:spPr>
          <a:xfrm>
            <a:off x="251520" y="260350"/>
            <a:ext cx="8352000" cy="867078"/>
          </a:xfrm>
          <a:prstGeom prst="rect">
            <a:avLst/>
          </a:prstGeom>
        </p:spPr>
        <p:txBody>
          <a:bodyPr vert="horz" lIns="91440" tIns="72000" rIns="91440" bIns="72000" rtlCol="0" anchor="b">
            <a:noAutofit/>
          </a:bodyPr>
          <a:lstStyle>
            <a:lvl1pPr eaLnBrk="1" hangingPunct="1">
              <a:defRPr sz="3000" b="1">
                <a:latin typeface="+mn-lt"/>
              </a:defRPr>
            </a:lvl1pPr>
          </a:lstStyle>
          <a:p>
            <a:r>
              <a:rPr lang="de-AT" dirty="0" err="1"/>
              <a:t>Competenze</a:t>
            </a:r>
            <a:r>
              <a:rPr lang="de-AT" dirty="0"/>
              <a:t> </a:t>
            </a:r>
            <a:r>
              <a:rPr lang="de-AT" dirty="0" err="1"/>
              <a:t>principali</a:t>
            </a:r>
            <a:r>
              <a:rPr lang="de-AT" dirty="0"/>
              <a:t> &amp; </a:t>
            </a:r>
            <a:r>
              <a:rPr lang="de-AT" dirty="0" err="1"/>
              <a:t>assett</a:t>
            </a:r>
            <a:r>
              <a:rPr lang="de-AT" dirty="0"/>
              <a:t> in </a:t>
            </a:r>
            <a:r>
              <a:rPr lang="de-AT" dirty="0" err="1"/>
              <a:t>Gestione</a:t>
            </a:r>
            <a:endParaRPr lang="en-GB" dirty="0">
              <a:solidFill>
                <a:srgbClr val="000000"/>
              </a:solidFill>
              <a:latin typeface="Swis721 Lt BT" pitchFamily="34" charset="0"/>
              <a:ea typeface="ＭＳ Ｐゴシック" pitchFamily="34" charset="-128"/>
            </a:endParaRPr>
          </a:p>
        </p:txBody>
      </p:sp>
    </p:spTree>
    <p:extLst>
      <p:ext uri="{BB962C8B-B14F-4D97-AF65-F5344CB8AC3E}">
        <p14:creationId xmlns:p14="http://schemas.microsoft.com/office/powerpoint/2010/main" val="3316069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Soluzioni</a:t>
            </a:r>
            <a:r>
              <a:rPr lang="de-AT" dirty="0" smtClean="0"/>
              <a:t> </a:t>
            </a:r>
            <a:r>
              <a:rPr lang="de-AT" dirty="0" err="1" smtClean="0"/>
              <a:t>sofisticate</a:t>
            </a:r>
            <a:r>
              <a:rPr lang="de-AT" dirty="0" smtClean="0"/>
              <a:t> Multi Asset</a:t>
            </a:r>
            <a:endParaRPr lang="de-AT" dirty="0"/>
          </a:p>
        </p:txBody>
      </p:sp>
      <p:sp>
        <p:nvSpPr>
          <p:cNvPr id="3" name="Inhaltsplatzhalter 2"/>
          <p:cNvSpPr>
            <a:spLocks noGrp="1"/>
          </p:cNvSpPr>
          <p:nvPr>
            <p:ph idx="1"/>
          </p:nvPr>
        </p:nvSpPr>
        <p:spPr>
          <a:xfrm>
            <a:off x="396713" y="1341438"/>
            <a:ext cx="4175287" cy="4680000"/>
          </a:xfrm>
        </p:spPr>
        <p:txBody>
          <a:bodyPr/>
          <a:lstStyle/>
          <a:p>
            <a:pPr marL="0" indent="0">
              <a:buNone/>
            </a:pPr>
            <a:endParaRPr lang="de-AT" dirty="0" smtClean="0"/>
          </a:p>
          <a:p>
            <a:pPr marL="0" indent="0">
              <a:buNone/>
            </a:pPr>
            <a:r>
              <a:rPr lang="de-AT" b="1" dirty="0" smtClean="0"/>
              <a:t>La </a:t>
            </a:r>
            <a:r>
              <a:rPr lang="de-AT" b="1" dirty="0" err="1" smtClean="0"/>
              <a:t>nostra</a:t>
            </a:r>
            <a:r>
              <a:rPr lang="de-AT" b="1" dirty="0" smtClean="0"/>
              <a:t> </a:t>
            </a:r>
            <a:r>
              <a:rPr lang="de-AT" b="1" dirty="0" err="1" smtClean="0"/>
              <a:t>filosofia</a:t>
            </a:r>
            <a:endParaRPr lang="de-AT" b="1" dirty="0" smtClean="0"/>
          </a:p>
          <a:p>
            <a:pPr marL="0" indent="0">
              <a:buNone/>
            </a:pPr>
            <a:endParaRPr lang="de-AT" dirty="0" smtClean="0"/>
          </a:p>
          <a:p>
            <a:r>
              <a:rPr lang="de-AT" sz="1600" dirty="0" err="1" smtClean="0"/>
              <a:t>Creazione</a:t>
            </a:r>
            <a:r>
              <a:rPr lang="de-AT" sz="1600" dirty="0" smtClean="0"/>
              <a:t> di </a:t>
            </a:r>
            <a:r>
              <a:rPr lang="de-AT" sz="1600" dirty="0" err="1" smtClean="0"/>
              <a:t>valore</a:t>
            </a:r>
            <a:r>
              <a:rPr lang="de-AT" sz="1600" dirty="0" smtClean="0"/>
              <a:t> </a:t>
            </a:r>
            <a:r>
              <a:rPr lang="de-AT" sz="1600" dirty="0" err="1" smtClean="0"/>
              <a:t>aggiunto</a:t>
            </a:r>
            <a:r>
              <a:rPr lang="de-AT" sz="1600" dirty="0" smtClean="0"/>
              <a:t> </a:t>
            </a:r>
            <a:r>
              <a:rPr lang="de-AT" sz="1600" dirty="0" err="1" smtClean="0"/>
              <a:t>attraverso</a:t>
            </a:r>
            <a:r>
              <a:rPr lang="de-AT" sz="1600" dirty="0" smtClean="0"/>
              <a:t> </a:t>
            </a:r>
            <a:r>
              <a:rPr lang="de-AT" sz="1600" dirty="0" smtClean="0">
                <a:solidFill>
                  <a:srgbClr val="FF0000"/>
                </a:solidFill>
              </a:rPr>
              <a:t>global </a:t>
            </a:r>
            <a:r>
              <a:rPr lang="de-AT" sz="1600" dirty="0" err="1" smtClean="0">
                <a:solidFill>
                  <a:srgbClr val="FF0000"/>
                </a:solidFill>
              </a:rPr>
              <a:t>asset</a:t>
            </a:r>
            <a:r>
              <a:rPr lang="de-AT" sz="1600" dirty="0" smtClean="0">
                <a:solidFill>
                  <a:srgbClr val="FF0000"/>
                </a:solidFill>
              </a:rPr>
              <a:t> </a:t>
            </a:r>
            <a:r>
              <a:rPr lang="de-AT" sz="1600" dirty="0" err="1" smtClean="0">
                <a:solidFill>
                  <a:srgbClr val="FF0000"/>
                </a:solidFill>
              </a:rPr>
              <a:t>allocation</a:t>
            </a:r>
            <a:endParaRPr lang="de-AT" sz="1600" dirty="0" smtClean="0">
              <a:solidFill>
                <a:srgbClr val="FF0000"/>
              </a:solidFill>
            </a:endParaRPr>
          </a:p>
          <a:p>
            <a:endParaRPr lang="de-AT" sz="800" dirty="0" smtClean="0"/>
          </a:p>
          <a:p>
            <a:r>
              <a:rPr lang="de-AT" sz="1600" dirty="0" smtClean="0"/>
              <a:t>Uso di </a:t>
            </a:r>
            <a:r>
              <a:rPr lang="de-AT" sz="1600" dirty="0" err="1" smtClean="0"/>
              <a:t>un</a:t>
            </a:r>
            <a:r>
              <a:rPr lang="de-AT" sz="1600" dirty="0" smtClean="0"/>
              <a:t> </a:t>
            </a:r>
            <a:r>
              <a:rPr lang="de-AT" sz="1600" dirty="0" err="1" smtClean="0"/>
              <a:t>approccio</a:t>
            </a:r>
            <a:r>
              <a:rPr lang="de-AT" sz="1600" dirty="0" smtClean="0"/>
              <a:t> multi-strategie, </a:t>
            </a:r>
            <a:r>
              <a:rPr lang="de-AT" sz="1600" dirty="0" err="1" smtClean="0"/>
              <a:t>incorporando</a:t>
            </a:r>
            <a:r>
              <a:rPr lang="de-AT" sz="1600" dirty="0" smtClean="0"/>
              <a:t> </a:t>
            </a:r>
            <a:r>
              <a:rPr lang="de-AT" sz="1600" dirty="0" err="1" smtClean="0"/>
              <a:t>sia</a:t>
            </a:r>
            <a:r>
              <a:rPr lang="de-AT" sz="1600" dirty="0" smtClean="0"/>
              <a:t> </a:t>
            </a:r>
            <a:r>
              <a:rPr lang="de-AT" sz="1600" dirty="0" smtClean="0">
                <a:solidFill>
                  <a:srgbClr val="FF0000"/>
                </a:solidFill>
              </a:rPr>
              <a:t>fundamental </a:t>
            </a:r>
            <a:r>
              <a:rPr lang="de-AT" sz="1600" dirty="0" err="1" smtClean="0">
                <a:solidFill>
                  <a:srgbClr val="FF0000"/>
                </a:solidFill>
              </a:rPr>
              <a:t>and</a:t>
            </a:r>
            <a:r>
              <a:rPr lang="de-AT" sz="1600" dirty="0" smtClean="0">
                <a:solidFill>
                  <a:srgbClr val="FF0000"/>
                </a:solidFill>
              </a:rPr>
              <a:t> </a:t>
            </a:r>
            <a:r>
              <a:rPr lang="de-AT" sz="1600" dirty="0" err="1" smtClean="0">
                <a:solidFill>
                  <a:srgbClr val="FF0000"/>
                </a:solidFill>
              </a:rPr>
              <a:t>technical</a:t>
            </a:r>
            <a:r>
              <a:rPr lang="de-AT" sz="1600" dirty="0" smtClean="0">
                <a:solidFill>
                  <a:srgbClr val="FF0000"/>
                </a:solidFill>
              </a:rPr>
              <a:t> </a:t>
            </a:r>
            <a:r>
              <a:rPr lang="de-AT" sz="1600" dirty="0" err="1" smtClean="0">
                <a:solidFill>
                  <a:srgbClr val="FF0000"/>
                </a:solidFill>
              </a:rPr>
              <a:t>market</a:t>
            </a:r>
            <a:r>
              <a:rPr lang="de-AT" sz="1600" dirty="0" smtClean="0">
                <a:solidFill>
                  <a:srgbClr val="FF0000"/>
                </a:solidFill>
              </a:rPr>
              <a:t> </a:t>
            </a:r>
            <a:r>
              <a:rPr lang="de-AT" sz="1600" dirty="0" err="1" smtClean="0">
                <a:solidFill>
                  <a:srgbClr val="FF0000"/>
                </a:solidFill>
              </a:rPr>
              <a:t>drivers</a:t>
            </a:r>
            <a:endParaRPr lang="de-AT" sz="1600" dirty="0" smtClean="0">
              <a:solidFill>
                <a:srgbClr val="FF0000"/>
              </a:solidFill>
            </a:endParaRPr>
          </a:p>
          <a:p>
            <a:endParaRPr lang="de-AT" sz="800" dirty="0" smtClean="0"/>
          </a:p>
          <a:p>
            <a:r>
              <a:rPr lang="de-AT" sz="1600" dirty="0" err="1" smtClean="0"/>
              <a:t>Importanza</a:t>
            </a:r>
            <a:r>
              <a:rPr lang="de-AT" sz="1600" dirty="0" smtClean="0"/>
              <a:t> </a:t>
            </a:r>
            <a:r>
              <a:rPr lang="de-AT" sz="1600" dirty="0" err="1" smtClean="0"/>
              <a:t>sulla</a:t>
            </a:r>
            <a:r>
              <a:rPr lang="de-AT" sz="1600" dirty="0" smtClean="0"/>
              <a:t> </a:t>
            </a:r>
            <a:r>
              <a:rPr lang="de-AT" sz="1600" dirty="0" err="1" smtClean="0"/>
              <a:t>costruzione</a:t>
            </a:r>
            <a:r>
              <a:rPr lang="de-AT" sz="1600" dirty="0" smtClean="0"/>
              <a:t> del </a:t>
            </a:r>
            <a:r>
              <a:rPr lang="de-AT" sz="1600" dirty="0" err="1" smtClean="0"/>
              <a:t>portfolio</a:t>
            </a:r>
            <a:r>
              <a:rPr lang="de-AT" sz="1600" dirty="0" smtClean="0"/>
              <a:t> </a:t>
            </a:r>
            <a:r>
              <a:rPr lang="de-AT" sz="1600" dirty="0" err="1" smtClean="0"/>
              <a:t>diversificato</a:t>
            </a:r>
            <a:r>
              <a:rPr lang="de-AT" sz="1600" dirty="0" smtClean="0"/>
              <a:t> via </a:t>
            </a:r>
            <a:r>
              <a:rPr lang="de-AT" sz="1600" dirty="0" err="1" smtClean="0"/>
              <a:t>asset</a:t>
            </a:r>
            <a:r>
              <a:rPr lang="de-AT" sz="1600" dirty="0" smtClean="0"/>
              <a:t> </a:t>
            </a:r>
            <a:r>
              <a:rPr lang="de-AT" sz="1600" dirty="0" err="1" smtClean="0"/>
              <a:t>allocation</a:t>
            </a:r>
            <a:r>
              <a:rPr lang="de-AT" sz="1600" dirty="0" smtClean="0"/>
              <a:t> </a:t>
            </a:r>
          </a:p>
          <a:p>
            <a:endParaRPr lang="de-AT" sz="800" dirty="0" smtClean="0"/>
          </a:p>
          <a:p>
            <a:r>
              <a:rPr lang="de-AT" sz="1600" dirty="0" smtClean="0"/>
              <a:t>Uso di </a:t>
            </a:r>
            <a:r>
              <a:rPr lang="de-AT" sz="1600" dirty="0" err="1" smtClean="0">
                <a:solidFill>
                  <a:srgbClr val="FF0000"/>
                </a:solidFill>
              </a:rPr>
              <a:t>manager</a:t>
            </a:r>
            <a:r>
              <a:rPr lang="de-AT" sz="1600" dirty="0" smtClean="0">
                <a:solidFill>
                  <a:srgbClr val="FF0000"/>
                </a:solidFill>
              </a:rPr>
              <a:t> di </a:t>
            </a:r>
            <a:r>
              <a:rPr lang="de-AT" sz="1600" dirty="0" err="1" smtClean="0">
                <a:solidFill>
                  <a:srgbClr val="FF0000"/>
                </a:solidFill>
              </a:rPr>
              <a:t>alpha</a:t>
            </a:r>
            <a:r>
              <a:rPr lang="de-AT" sz="1600" dirty="0" smtClean="0">
                <a:solidFill>
                  <a:srgbClr val="FF0000"/>
                </a:solidFill>
              </a:rPr>
              <a:t> di </a:t>
            </a:r>
            <a:r>
              <a:rPr lang="de-AT" sz="1600" dirty="0" err="1" smtClean="0">
                <a:solidFill>
                  <a:srgbClr val="FF0000"/>
                </a:solidFill>
              </a:rPr>
              <a:t>successo</a:t>
            </a:r>
            <a:r>
              <a:rPr lang="de-AT" sz="1600" dirty="0" smtClean="0">
                <a:solidFill>
                  <a:srgbClr val="FF0000"/>
                </a:solidFill>
              </a:rPr>
              <a:t> </a:t>
            </a:r>
            <a:r>
              <a:rPr lang="de-AT" sz="1600" dirty="0" smtClean="0"/>
              <a:t>da </a:t>
            </a:r>
            <a:r>
              <a:rPr lang="de-AT" sz="1600" dirty="0" err="1" smtClean="0"/>
              <a:t>caso</a:t>
            </a:r>
            <a:r>
              <a:rPr lang="de-AT" sz="1600" dirty="0" smtClean="0"/>
              <a:t> a </a:t>
            </a:r>
            <a:r>
              <a:rPr lang="de-AT" sz="1600" dirty="0" err="1" smtClean="0"/>
              <a:t>caso</a:t>
            </a:r>
            <a:r>
              <a:rPr lang="de-AT" sz="1600" dirty="0" smtClean="0"/>
              <a:t> </a:t>
            </a:r>
            <a:r>
              <a:rPr lang="de-AT" sz="1600" dirty="0" err="1" smtClean="0"/>
              <a:t>come</a:t>
            </a:r>
            <a:r>
              <a:rPr lang="de-AT" sz="1600" dirty="0" smtClean="0"/>
              <a:t> </a:t>
            </a:r>
            <a:r>
              <a:rPr lang="de-AT" sz="1600" dirty="0" err="1" smtClean="0"/>
              <a:t>fonte</a:t>
            </a:r>
            <a:r>
              <a:rPr lang="de-AT" sz="1600" dirty="0" smtClean="0"/>
              <a:t> </a:t>
            </a:r>
            <a:r>
              <a:rPr lang="de-AT" sz="1600" dirty="0" err="1" smtClean="0"/>
              <a:t>aggiuntiva</a:t>
            </a:r>
            <a:r>
              <a:rPr lang="de-AT" sz="1600" dirty="0" smtClean="0"/>
              <a:t> di </a:t>
            </a:r>
            <a:r>
              <a:rPr lang="de-AT" sz="1600" dirty="0" err="1" smtClean="0"/>
              <a:t>rendimento</a:t>
            </a:r>
            <a:endParaRPr lang="de-AT" sz="1600" dirty="0" smtClean="0"/>
          </a:p>
          <a:p>
            <a:endParaRPr lang="de-AT" dirty="0" smtClean="0"/>
          </a:p>
          <a:p>
            <a:endParaRPr lang="de-AT" dirty="0" smtClean="0"/>
          </a:p>
        </p:txBody>
      </p:sp>
      <p:sp>
        <p:nvSpPr>
          <p:cNvPr id="4" name="Foliennummernplatzhalter 3"/>
          <p:cNvSpPr>
            <a:spLocks noGrp="1"/>
          </p:cNvSpPr>
          <p:nvPr>
            <p:ph type="sldNum" sz="quarter" idx="4"/>
          </p:nvPr>
        </p:nvSpPr>
        <p:spPr/>
        <p:txBody>
          <a:bodyPr/>
          <a:lstStyle/>
          <a:p>
            <a:fld id="{707F89E8-7C06-45B2-B82C-962C2C9C30B2}" type="slidenum">
              <a:rPr lang="de-DE" smtClean="0"/>
              <a:pPr/>
              <a:t>5</a:t>
            </a:fld>
            <a:endParaRPr lang="de-DE"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12776"/>
            <a:ext cx="3944366" cy="108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539552" y="5805264"/>
            <a:ext cx="6696744" cy="230832"/>
          </a:xfrm>
          <a:prstGeom prst="rect">
            <a:avLst/>
          </a:prstGeom>
          <a:noFill/>
        </p:spPr>
        <p:txBody>
          <a:bodyPr wrap="square" rtlCol="0">
            <a:spAutoFit/>
          </a:bodyPr>
          <a:lstStyle/>
          <a:p>
            <a:r>
              <a:rPr lang="de-AT" sz="900" dirty="0" smtClean="0"/>
              <a:t>*in </a:t>
            </a:r>
            <a:r>
              <a:rPr lang="de-AT" sz="900" dirty="0" err="1" smtClean="0"/>
              <a:t>precedenza</a:t>
            </a:r>
            <a:r>
              <a:rPr lang="de-AT" sz="900" dirty="0" smtClean="0"/>
              <a:t> </a:t>
            </a:r>
            <a:r>
              <a:rPr lang="de-AT" sz="900" dirty="0" err="1" smtClean="0"/>
              <a:t>gestito</a:t>
            </a:r>
            <a:r>
              <a:rPr lang="de-AT" sz="900" dirty="0" smtClean="0"/>
              <a:t> da Wellington Management </a:t>
            </a:r>
            <a:r>
              <a:rPr lang="de-AT" sz="900" dirty="0" err="1" smtClean="0"/>
              <a:t>fino</a:t>
            </a:r>
            <a:r>
              <a:rPr lang="de-AT" sz="900" dirty="0" smtClean="0"/>
              <a:t> 2009 </a:t>
            </a:r>
            <a:endParaRPr lang="de-AT" sz="9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536" y="4656927"/>
            <a:ext cx="1067369" cy="132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elle 8"/>
          <p:cNvGraphicFramePr>
            <a:graphicFrameLocks noGrp="1"/>
          </p:cNvGraphicFramePr>
          <p:nvPr>
            <p:extLst>
              <p:ext uri="{D42A27DB-BD31-4B8C-83A1-F6EECF244321}">
                <p14:modId xmlns:p14="http://schemas.microsoft.com/office/powerpoint/2010/main" val="929373845"/>
              </p:ext>
            </p:extLst>
          </p:nvPr>
        </p:nvGraphicFramePr>
        <p:xfrm>
          <a:off x="4572000" y="2738652"/>
          <a:ext cx="4167138" cy="1792208"/>
        </p:xfrm>
        <a:graphic>
          <a:graphicData uri="http://schemas.openxmlformats.org/drawingml/2006/table">
            <a:tbl>
              <a:tblPr firstRow="1" bandRow="1">
                <a:tableStyleId>{5C22544A-7EE6-4342-B048-85BDC9FD1C3A}</a:tableStyleId>
              </a:tblPr>
              <a:tblGrid>
                <a:gridCol w="720080"/>
                <a:gridCol w="3447058"/>
              </a:tblGrid>
              <a:tr h="288032">
                <a:tc>
                  <a:txBody>
                    <a:bodyPr/>
                    <a:lstStyle/>
                    <a:p>
                      <a:r>
                        <a:rPr lang="en-GB" sz="1200" b="0" noProof="0" dirty="0" smtClean="0">
                          <a:solidFill>
                            <a:schemeClr val="tx1"/>
                          </a:solidFill>
                        </a:rPr>
                        <a:t>1998</a:t>
                      </a:r>
                      <a:endParaRPr lang="en-GB" sz="1200" b="0" noProof="0" dirty="0">
                        <a:solidFill>
                          <a:schemeClr val="tx1"/>
                        </a:solidFill>
                      </a:endParaRPr>
                    </a:p>
                  </a:txBody>
                  <a:tcPr>
                    <a:solidFill>
                      <a:schemeClr val="bg1">
                        <a:lumMod val="95000"/>
                      </a:schemeClr>
                    </a:solidFill>
                  </a:tcPr>
                </a:tc>
                <a:tc>
                  <a:txBody>
                    <a:bodyPr/>
                    <a:lstStyle/>
                    <a:p>
                      <a:r>
                        <a:rPr lang="en-GB" sz="1200" b="0" noProof="0" dirty="0" smtClean="0">
                          <a:solidFill>
                            <a:schemeClr val="tx1"/>
                          </a:solidFill>
                        </a:rPr>
                        <a:t>Raiffeisen Security Fund</a:t>
                      </a:r>
                    </a:p>
                    <a:p>
                      <a:r>
                        <a:rPr lang="en-GB" sz="1200" b="0" noProof="0" dirty="0" smtClean="0">
                          <a:solidFill>
                            <a:schemeClr val="tx1"/>
                          </a:solidFill>
                        </a:rPr>
                        <a:t>Raiffeisen Balanced Fund</a:t>
                      </a:r>
                    </a:p>
                    <a:p>
                      <a:r>
                        <a:rPr lang="en-GB" sz="1200" b="0" noProof="0" dirty="0" smtClean="0">
                          <a:solidFill>
                            <a:schemeClr val="tx1"/>
                          </a:solidFill>
                        </a:rPr>
                        <a:t>Raiffeisen Growth Fund</a:t>
                      </a:r>
                      <a:endParaRPr lang="en-GB" sz="1200" b="0" noProof="0" dirty="0">
                        <a:solidFill>
                          <a:schemeClr val="tx1"/>
                        </a:solidFill>
                      </a:endParaRPr>
                    </a:p>
                  </a:txBody>
                  <a:tcPr>
                    <a:solidFill>
                      <a:schemeClr val="bg1">
                        <a:lumMod val="95000"/>
                      </a:schemeClr>
                    </a:solidFill>
                  </a:tcPr>
                </a:tc>
              </a:tr>
              <a:tr h="288032">
                <a:tc>
                  <a:txBody>
                    <a:bodyPr/>
                    <a:lstStyle/>
                    <a:p>
                      <a:r>
                        <a:rPr lang="en-GB" sz="1200" b="0" noProof="0" smtClean="0">
                          <a:solidFill>
                            <a:schemeClr val="tx1"/>
                          </a:solidFill>
                        </a:rPr>
                        <a:t>2008 </a:t>
                      </a:r>
                      <a:endParaRPr lang="en-GB" sz="1200" b="0" noProof="0">
                        <a:solidFill>
                          <a:schemeClr val="tx1"/>
                        </a:solidFill>
                      </a:endParaRPr>
                    </a:p>
                  </a:txBody>
                  <a:tcPr>
                    <a:solidFill>
                      <a:schemeClr val="bg1">
                        <a:lumMod val="85000"/>
                      </a:schemeClr>
                    </a:solidFill>
                  </a:tcPr>
                </a:tc>
                <a:tc>
                  <a:txBody>
                    <a:bodyPr/>
                    <a:lstStyle/>
                    <a:p>
                      <a:r>
                        <a:rPr lang="en-GB" sz="1200" b="0" noProof="0" dirty="0" smtClean="0">
                          <a:solidFill>
                            <a:schemeClr val="tx1"/>
                          </a:solidFill>
                        </a:rPr>
                        <a:t>Raiffeisen 337 – Strategic Allocation</a:t>
                      </a:r>
                      <a:r>
                        <a:rPr lang="en-GB" sz="1200" b="0" baseline="0" noProof="0" dirty="0" smtClean="0">
                          <a:solidFill>
                            <a:schemeClr val="tx1"/>
                          </a:solidFill>
                        </a:rPr>
                        <a:t> Master I </a:t>
                      </a:r>
                      <a:endParaRPr lang="en-GB" sz="1200" b="0" noProof="0" dirty="0">
                        <a:solidFill>
                          <a:schemeClr val="tx1"/>
                        </a:solidFill>
                      </a:endParaRPr>
                    </a:p>
                  </a:txBody>
                  <a:tcPr>
                    <a:solidFill>
                      <a:schemeClr val="bg1">
                        <a:lumMod val="85000"/>
                      </a:schemeClr>
                    </a:solidFill>
                  </a:tcPr>
                </a:tc>
              </a:tr>
              <a:tr h="288032">
                <a:tc>
                  <a:txBody>
                    <a:bodyPr/>
                    <a:lstStyle/>
                    <a:p>
                      <a:r>
                        <a:rPr lang="en-GB" sz="1200" b="0" noProof="0" dirty="0" smtClean="0">
                          <a:solidFill>
                            <a:schemeClr val="tx1"/>
                          </a:solidFill>
                        </a:rPr>
                        <a:t>2008</a:t>
                      </a:r>
                      <a:endParaRPr lang="en-GB" sz="1200" b="0" noProof="0" dirty="0">
                        <a:solidFill>
                          <a:schemeClr val="tx1"/>
                        </a:solidFill>
                      </a:endParaRPr>
                    </a:p>
                  </a:txBody>
                  <a:tcPr>
                    <a:solidFill>
                      <a:schemeClr val="bg1">
                        <a:lumMod val="95000"/>
                      </a:schemeClr>
                    </a:solidFill>
                  </a:tcPr>
                </a:tc>
                <a:tc>
                  <a:txBody>
                    <a:bodyPr/>
                    <a:lstStyle/>
                    <a:p>
                      <a:r>
                        <a:rPr lang="en-GB" sz="1200" b="0" noProof="0" dirty="0" smtClean="0">
                          <a:solidFill>
                            <a:schemeClr val="tx1"/>
                          </a:solidFill>
                        </a:rPr>
                        <a:t>Raiffeisen </a:t>
                      </a:r>
                      <a:r>
                        <a:rPr lang="en-GB" sz="1200" b="0" noProof="0" dirty="0" err="1" smtClean="0">
                          <a:solidFill>
                            <a:schemeClr val="tx1"/>
                          </a:solidFill>
                        </a:rPr>
                        <a:t>Global</a:t>
                      </a:r>
                      <a:r>
                        <a:rPr lang="en-GB" sz="1200" b="0" baseline="0" noProof="0" dirty="0" err="1" smtClean="0">
                          <a:solidFill>
                            <a:schemeClr val="tx1"/>
                          </a:solidFill>
                        </a:rPr>
                        <a:t>Allocation</a:t>
                      </a:r>
                      <a:r>
                        <a:rPr lang="en-GB" sz="1200" b="0" baseline="0" noProof="0" dirty="0" smtClean="0">
                          <a:solidFill>
                            <a:schemeClr val="tx1"/>
                          </a:solidFill>
                        </a:rPr>
                        <a:t> </a:t>
                      </a:r>
                      <a:r>
                        <a:rPr lang="en-GB" sz="1200" b="0" baseline="0" noProof="0" dirty="0" err="1" smtClean="0">
                          <a:solidFill>
                            <a:schemeClr val="tx1"/>
                          </a:solidFill>
                        </a:rPr>
                        <a:t>StrategiesPlus</a:t>
                      </a:r>
                      <a:endParaRPr lang="en-GB" sz="1200" b="0" noProof="0" dirty="0">
                        <a:solidFill>
                          <a:schemeClr val="tx1"/>
                        </a:solidFill>
                      </a:endParaRPr>
                    </a:p>
                  </a:txBody>
                  <a:tcPr>
                    <a:solidFill>
                      <a:schemeClr val="bg1">
                        <a:lumMod val="95000"/>
                      </a:schemeClr>
                    </a:solidFill>
                  </a:tcPr>
                </a:tc>
              </a:tr>
              <a:tr h="288032">
                <a:tc>
                  <a:txBody>
                    <a:bodyPr/>
                    <a:lstStyle/>
                    <a:p>
                      <a:r>
                        <a:rPr lang="en-GB" sz="1200" b="0" noProof="0" smtClean="0">
                          <a:solidFill>
                            <a:schemeClr val="tx1"/>
                          </a:solidFill>
                        </a:rPr>
                        <a:t>2010</a:t>
                      </a:r>
                      <a:endParaRPr lang="en-GB" sz="1200" b="0" noProof="0">
                        <a:solidFill>
                          <a:schemeClr val="tx1"/>
                        </a:solidFill>
                      </a:endParaRPr>
                    </a:p>
                  </a:txBody>
                  <a:tcPr>
                    <a:solidFill>
                      <a:schemeClr val="bg1">
                        <a:lumMod val="85000"/>
                      </a:schemeClr>
                    </a:solidFill>
                  </a:tcPr>
                </a:tc>
                <a:tc>
                  <a:txBody>
                    <a:bodyPr/>
                    <a:lstStyle/>
                    <a:p>
                      <a:r>
                        <a:rPr lang="en-GB" sz="1200" b="0" noProof="0" dirty="0" smtClean="0">
                          <a:solidFill>
                            <a:schemeClr val="tx1"/>
                          </a:solidFill>
                        </a:rPr>
                        <a:t>Raiffeisen</a:t>
                      </a:r>
                      <a:r>
                        <a:rPr lang="en-GB" sz="1200" b="0" baseline="0" noProof="0" dirty="0" smtClean="0">
                          <a:solidFill>
                            <a:schemeClr val="tx1"/>
                          </a:solidFill>
                        </a:rPr>
                        <a:t> Inflation Shield</a:t>
                      </a:r>
                      <a:endParaRPr lang="en-GB" sz="1200" b="0" noProof="0" dirty="0">
                        <a:solidFill>
                          <a:schemeClr val="tx1"/>
                        </a:solidFill>
                      </a:endParaRPr>
                    </a:p>
                  </a:txBody>
                  <a:tcPr>
                    <a:solidFill>
                      <a:schemeClr val="bg1">
                        <a:lumMod val="85000"/>
                      </a:schemeClr>
                    </a:solidFill>
                  </a:tcPr>
                </a:tc>
              </a:tr>
              <a:tr h="288032">
                <a:tc>
                  <a:txBody>
                    <a:bodyPr/>
                    <a:lstStyle/>
                    <a:p>
                      <a:r>
                        <a:rPr lang="en-GB" sz="1200" b="0" noProof="0" smtClean="0">
                          <a:solidFill>
                            <a:schemeClr val="tx1"/>
                          </a:solidFill>
                        </a:rPr>
                        <a:t>2013</a:t>
                      </a:r>
                      <a:endParaRPr lang="en-GB" sz="1200" b="0" noProof="0">
                        <a:solidFill>
                          <a:schemeClr val="tx1"/>
                        </a:solidFill>
                      </a:endParaRPr>
                    </a:p>
                  </a:txBody>
                  <a:tcPr>
                    <a:solidFill>
                      <a:schemeClr val="bg1">
                        <a:lumMod val="95000"/>
                      </a:schemeClr>
                    </a:solidFill>
                  </a:tcPr>
                </a:tc>
                <a:tc>
                  <a:txBody>
                    <a:bodyPr/>
                    <a:lstStyle/>
                    <a:p>
                      <a:r>
                        <a:rPr lang="en-GB" sz="1200" b="0" noProof="0" dirty="0" smtClean="0">
                          <a:solidFill>
                            <a:schemeClr val="tx1"/>
                          </a:solidFill>
                        </a:rPr>
                        <a:t>Raiffeisen GlobalAllocation</a:t>
                      </a:r>
                      <a:r>
                        <a:rPr lang="en-GB" sz="1200" b="0" baseline="0" noProof="0" dirty="0" smtClean="0">
                          <a:solidFill>
                            <a:schemeClr val="tx1"/>
                          </a:solidFill>
                        </a:rPr>
                        <a:t> </a:t>
                      </a:r>
                      <a:r>
                        <a:rPr lang="en-GB" sz="1200" b="0" baseline="0" noProof="0" dirty="0" err="1" smtClean="0">
                          <a:solidFill>
                            <a:schemeClr val="tx1"/>
                          </a:solidFill>
                        </a:rPr>
                        <a:t>StrategiesDiversfied</a:t>
                      </a:r>
                      <a:endParaRPr lang="en-GB" sz="1200" b="0" noProof="0" dirty="0">
                        <a:solidFill>
                          <a:schemeClr val="tx1"/>
                        </a:solidFill>
                      </a:endParaRPr>
                    </a:p>
                  </a:txBody>
                  <a:tcPr>
                    <a:solidFill>
                      <a:schemeClr val="bg1">
                        <a:lumMod val="95000"/>
                      </a:schemeClr>
                    </a:solidFill>
                  </a:tcPr>
                </a:tc>
              </a:tr>
            </a:tbl>
          </a:graphicData>
        </a:graphic>
      </p:graphicFrame>
    </p:spTree>
    <p:extLst>
      <p:ext uri="{BB962C8B-B14F-4D97-AF65-F5344CB8AC3E}">
        <p14:creationId xmlns:p14="http://schemas.microsoft.com/office/powerpoint/2010/main" val="2180802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Agenda</a:t>
            </a:r>
            <a:endParaRPr lang="de-DE" dirty="0"/>
          </a:p>
        </p:txBody>
      </p:sp>
      <p:sp>
        <p:nvSpPr>
          <p:cNvPr id="8" name="Inhaltsplatzhalter 7"/>
          <p:cNvSpPr>
            <a:spLocks noGrp="1"/>
          </p:cNvSpPr>
          <p:nvPr>
            <p:ph idx="1"/>
          </p:nvPr>
        </p:nvSpPr>
        <p:spPr>
          <a:xfrm>
            <a:off x="396713" y="1341438"/>
            <a:ext cx="8352000" cy="3599730"/>
          </a:xfrm>
        </p:spPr>
        <p:txBody>
          <a:bodyPr/>
          <a:lstStyle/>
          <a:p>
            <a:pPr marL="342900" indent="-342900">
              <a:buAutoNum type="arabicPeriod"/>
            </a:pPr>
            <a:endParaRPr lang="de-DE" b="1" dirty="0" smtClean="0"/>
          </a:p>
          <a:p>
            <a:pPr marL="342900" indent="-342900">
              <a:buAutoNum type="arabicPeriod"/>
            </a:pPr>
            <a:r>
              <a:rPr lang="de-DE" dirty="0" smtClean="0"/>
              <a:t>Raiffeisen Capital Management in </a:t>
            </a: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b="1" dirty="0" err="1" smtClean="0"/>
              <a:t>Caratteristiche</a:t>
            </a:r>
            <a:r>
              <a:rPr lang="de-DE" b="1" dirty="0" smtClean="0"/>
              <a:t> del </a:t>
            </a:r>
            <a:r>
              <a:rPr lang="de-DE" b="1" dirty="0" err="1" smtClean="0"/>
              <a:t>fondo</a:t>
            </a:r>
            <a:endParaRPr lang="de-DE" b="1" dirty="0" smtClean="0"/>
          </a:p>
          <a:p>
            <a:pPr marL="342900" indent="-342900">
              <a:buAutoNum type="arabicPeriod"/>
            </a:pPr>
            <a:endParaRPr lang="de-DE" dirty="0" smtClean="0"/>
          </a:p>
          <a:p>
            <a:pPr marL="342900" indent="-342900">
              <a:buAutoNum type="arabicPeriod"/>
            </a:pPr>
            <a:r>
              <a:rPr lang="de-DE" dirty="0" err="1" smtClean="0"/>
              <a:t>Processo</a:t>
            </a:r>
            <a:r>
              <a:rPr lang="de-DE" dirty="0" smtClean="0"/>
              <a:t> </a:t>
            </a:r>
            <a:r>
              <a:rPr lang="de-DE" dirty="0" err="1" smtClean="0"/>
              <a:t>d‘investimento</a:t>
            </a:r>
            <a:r>
              <a:rPr lang="de-DE" dirty="0" smtClean="0"/>
              <a:t>, </a:t>
            </a:r>
            <a:r>
              <a:rPr lang="de-DE" dirty="0" err="1" smtClean="0"/>
              <a:t>struttura</a:t>
            </a:r>
            <a:r>
              <a:rPr lang="de-DE" dirty="0" smtClean="0"/>
              <a:t> del </a:t>
            </a:r>
            <a:r>
              <a:rPr lang="de-DE" dirty="0" err="1" smtClean="0"/>
              <a:t>fondo</a:t>
            </a:r>
            <a:r>
              <a:rPr lang="de-DE" dirty="0" smtClean="0"/>
              <a:t>, </a:t>
            </a:r>
            <a:r>
              <a:rPr lang="de-DE" dirty="0" err="1" smtClean="0"/>
              <a:t>analisi</a:t>
            </a:r>
            <a:r>
              <a:rPr lang="de-DE" dirty="0" smtClean="0"/>
              <a:t> della </a:t>
            </a:r>
            <a:r>
              <a:rPr lang="de-DE" dirty="0" err="1" smtClean="0"/>
              <a:t>performance</a:t>
            </a:r>
            <a:endParaRPr lang="de-DE" dirty="0" smtClean="0"/>
          </a:p>
          <a:p>
            <a:pPr marL="342900" indent="-342900">
              <a:buAutoNum type="arabicPeriod"/>
            </a:pPr>
            <a:endParaRPr lang="de-DE" dirty="0" smtClean="0"/>
          </a:p>
          <a:p>
            <a:pPr marL="342900" indent="-342900">
              <a:buAutoNum type="arabicPeriod"/>
            </a:pP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dirty="0" err="1" smtClean="0"/>
              <a:t>Appendice</a:t>
            </a:r>
            <a:endParaRPr lang="de-DE" dirty="0" smtClean="0"/>
          </a:p>
          <a:p>
            <a:pPr marL="0" indent="0">
              <a:buNone/>
            </a:pPr>
            <a:endParaRPr lang="de-DE"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6</a:t>
            </a:fld>
            <a:endParaRPr lang="de-DE" dirty="0"/>
          </a:p>
        </p:txBody>
      </p:sp>
    </p:spTree>
    <p:extLst>
      <p:ext uri="{BB962C8B-B14F-4D97-AF65-F5344CB8AC3E}">
        <p14:creationId xmlns:p14="http://schemas.microsoft.com/office/powerpoint/2010/main" val="2870238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err="1" smtClean="0"/>
              <a:t>Risk</a:t>
            </a:r>
            <a:r>
              <a:rPr lang="de-DE" dirty="0" smtClean="0"/>
              <a:t> </a:t>
            </a:r>
            <a:r>
              <a:rPr lang="de-DE" dirty="0" err="1" smtClean="0"/>
              <a:t>Parity</a:t>
            </a:r>
            <a:r>
              <a:rPr lang="de-DE" dirty="0" smtClean="0"/>
              <a:t>: </a:t>
            </a:r>
            <a:br>
              <a:rPr lang="de-DE" dirty="0" smtClean="0"/>
            </a:br>
            <a:r>
              <a:rPr lang="de-DE" dirty="0" err="1" smtClean="0"/>
              <a:t>Impostazione</a:t>
            </a:r>
            <a:r>
              <a:rPr lang="de-DE" dirty="0" smtClean="0"/>
              <a:t> delle </a:t>
            </a:r>
            <a:r>
              <a:rPr lang="de-DE" dirty="0" err="1" smtClean="0"/>
              <a:t>aspettative</a:t>
            </a:r>
            <a:r>
              <a:rPr lang="de-DE" dirty="0" smtClean="0"/>
              <a:t> </a:t>
            </a:r>
            <a:r>
              <a:rPr lang="de-DE" dirty="0" err="1" smtClean="0"/>
              <a:t>nel</a:t>
            </a:r>
            <a:r>
              <a:rPr lang="de-DE" dirty="0" smtClean="0"/>
              <a:t> </a:t>
            </a:r>
            <a:r>
              <a:rPr lang="de-DE" dirty="0" err="1" smtClean="0"/>
              <a:t>modo</a:t>
            </a:r>
            <a:r>
              <a:rPr lang="de-DE" dirty="0" smtClean="0"/>
              <a:t> giusto</a:t>
            </a:r>
            <a:endParaRPr lang="de-DE"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7</a:t>
            </a:fld>
            <a:endParaRPr lang="de-DE" dirty="0"/>
          </a:p>
        </p:txBody>
      </p:sp>
      <p:sp>
        <p:nvSpPr>
          <p:cNvPr id="8" name="Textplatzhalter 7"/>
          <p:cNvSpPr>
            <a:spLocks noGrp="1"/>
          </p:cNvSpPr>
          <p:nvPr>
            <p:ph type="body" sz="quarter" idx="13"/>
          </p:nvPr>
        </p:nvSpPr>
        <p:spPr/>
        <p:txBody>
          <a:bodyPr/>
          <a:lstStyle/>
          <a:p>
            <a:endParaRPr lang="de-DE"/>
          </a:p>
        </p:txBody>
      </p:sp>
      <p:graphicFrame>
        <p:nvGraphicFramePr>
          <p:cNvPr id="9" name="Inhaltsplatzhalter 13"/>
          <p:cNvGraphicFramePr>
            <a:graphicFrameLocks noGrp="1"/>
          </p:cNvGraphicFramePr>
          <p:nvPr>
            <p:ph idx="1"/>
            <p:extLst>
              <p:ext uri="{D42A27DB-BD31-4B8C-83A1-F6EECF244321}">
                <p14:modId xmlns:p14="http://schemas.microsoft.com/office/powerpoint/2010/main" val="2772384954"/>
              </p:ext>
            </p:extLst>
          </p:nvPr>
        </p:nvGraphicFramePr>
        <p:xfrm>
          <a:off x="396875" y="1341438"/>
          <a:ext cx="7919541"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feld 1"/>
          <p:cNvSpPr txBox="1"/>
          <p:nvPr/>
        </p:nvSpPr>
        <p:spPr>
          <a:xfrm>
            <a:off x="1691680" y="2564904"/>
            <a:ext cx="2736304" cy="2954655"/>
          </a:xfrm>
          <a:prstGeom prst="rect">
            <a:avLst/>
          </a:prstGeom>
          <a:noFill/>
        </p:spPr>
        <p:txBody>
          <a:bodyPr wrap="square" rtlCol="0">
            <a:spAutoFit/>
          </a:bodyPr>
          <a:lstStyle/>
          <a:p>
            <a:r>
              <a:rPr lang="de-AT" sz="1600" b="1" dirty="0" smtClean="0"/>
              <a:t>Cosa non </a:t>
            </a:r>
            <a:r>
              <a:rPr lang="de-AT" sz="1600" b="1" dirty="0" err="1" smtClean="0"/>
              <a:t>aspettarsi</a:t>
            </a:r>
            <a:r>
              <a:rPr lang="de-AT" sz="1600" b="1" dirty="0" smtClean="0"/>
              <a:t>:</a:t>
            </a:r>
          </a:p>
          <a:p>
            <a:endParaRPr lang="de-AT" sz="1600" dirty="0" smtClean="0"/>
          </a:p>
          <a:p>
            <a:pPr marL="285750" indent="-285750">
              <a:buFont typeface="Wingdings" pitchFamily="2" charset="2"/>
              <a:buChar char="§"/>
            </a:pPr>
            <a:r>
              <a:rPr lang="de-AT" sz="1400" dirty="0" err="1" smtClean="0"/>
              <a:t>Protezione</a:t>
            </a:r>
            <a:r>
              <a:rPr lang="de-AT" sz="1400" dirty="0" smtClean="0"/>
              <a:t> del </a:t>
            </a:r>
            <a:r>
              <a:rPr lang="de-AT" sz="1400" dirty="0" err="1" smtClean="0"/>
              <a:t>capitale</a:t>
            </a:r>
            <a:r>
              <a:rPr lang="de-AT" sz="1400" dirty="0" smtClean="0"/>
              <a:t> </a:t>
            </a:r>
            <a:r>
              <a:rPr lang="de-AT" sz="1400" dirty="0" err="1" smtClean="0"/>
              <a:t>nel</a:t>
            </a:r>
            <a:r>
              <a:rPr lang="de-AT" sz="1400" dirty="0" smtClean="0"/>
              <a:t> breve </a:t>
            </a:r>
            <a:r>
              <a:rPr lang="de-AT" sz="1400" dirty="0" err="1" smtClean="0"/>
              <a:t>periodo</a:t>
            </a:r>
            <a:endParaRPr lang="de-AT" sz="1400" dirty="0" smtClean="0"/>
          </a:p>
          <a:p>
            <a:pPr marL="285750" indent="-285750">
              <a:buFont typeface="Wingdings" pitchFamily="2" charset="2"/>
              <a:buChar char="§"/>
            </a:pPr>
            <a:endParaRPr lang="de-AT" sz="1400" dirty="0" smtClean="0"/>
          </a:p>
          <a:p>
            <a:pPr marL="285750" indent="-285750">
              <a:buFont typeface="Wingdings" pitchFamily="2" charset="2"/>
              <a:buChar char="§"/>
            </a:pPr>
            <a:r>
              <a:rPr lang="de-AT" sz="1400" dirty="0" err="1" smtClean="0"/>
              <a:t>Allocazione</a:t>
            </a:r>
            <a:r>
              <a:rPr lang="de-AT" sz="1400" dirty="0" smtClean="0"/>
              <a:t> </a:t>
            </a:r>
            <a:r>
              <a:rPr lang="de-AT" sz="1400" dirty="0" err="1" smtClean="0"/>
              <a:t>tattica</a:t>
            </a:r>
            <a:r>
              <a:rPr lang="de-AT" sz="1400" dirty="0" smtClean="0"/>
              <a:t> </a:t>
            </a:r>
            <a:r>
              <a:rPr lang="de-AT" sz="1400" dirty="0" err="1" smtClean="0"/>
              <a:t>nel</a:t>
            </a:r>
            <a:r>
              <a:rPr lang="de-AT" sz="1400" dirty="0" smtClean="0"/>
              <a:t> breve </a:t>
            </a:r>
            <a:r>
              <a:rPr lang="de-AT" sz="1400" dirty="0" err="1" smtClean="0"/>
              <a:t>termine</a:t>
            </a:r>
            <a:endParaRPr lang="de-AT" sz="1400" dirty="0" smtClean="0"/>
          </a:p>
          <a:p>
            <a:pPr marL="285750" indent="-285750">
              <a:buFont typeface="Wingdings" pitchFamily="2" charset="2"/>
              <a:buChar char="§"/>
            </a:pPr>
            <a:endParaRPr lang="de-AT" sz="1400" dirty="0" smtClean="0"/>
          </a:p>
          <a:p>
            <a:pPr marL="285750" indent="-285750">
              <a:buFont typeface="Wingdings" pitchFamily="2" charset="2"/>
              <a:buChar char="§"/>
            </a:pPr>
            <a:r>
              <a:rPr lang="de-AT" sz="1400" dirty="0" err="1" smtClean="0"/>
              <a:t>Rendimenti</a:t>
            </a:r>
            <a:r>
              <a:rPr lang="de-AT" sz="1400" dirty="0" smtClean="0"/>
              <a:t> </a:t>
            </a:r>
            <a:r>
              <a:rPr lang="de-AT" sz="1400" dirty="0" err="1" smtClean="0"/>
              <a:t>indipendenti</a:t>
            </a:r>
            <a:r>
              <a:rPr lang="de-AT" sz="1400" dirty="0" smtClean="0"/>
              <a:t> </a:t>
            </a:r>
            <a:r>
              <a:rPr lang="de-AT" sz="1400" dirty="0" err="1" smtClean="0"/>
              <a:t>dal</a:t>
            </a:r>
            <a:r>
              <a:rPr lang="de-AT" sz="1400" dirty="0" smtClean="0"/>
              <a:t> </a:t>
            </a:r>
            <a:r>
              <a:rPr lang="de-AT" sz="1400" dirty="0" err="1" smtClean="0"/>
              <a:t>mercato</a:t>
            </a:r>
            <a:r>
              <a:rPr lang="de-AT" sz="1400" dirty="0"/>
              <a:t> </a:t>
            </a:r>
            <a:r>
              <a:rPr lang="de-AT" sz="1400" dirty="0" smtClean="0"/>
              <a:t>– „</a:t>
            </a:r>
            <a:r>
              <a:rPr lang="de-AT" sz="1400" dirty="0" err="1" smtClean="0"/>
              <a:t>alpha</a:t>
            </a:r>
            <a:r>
              <a:rPr lang="de-AT" sz="1400" dirty="0" smtClean="0"/>
              <a:t> </a:t>
            </a:r>
            <a:r>
              <a:rPr lang="de-AT" sz="1400" dirty="0" err="1" smtClean="0"/>
              <a:t>classico</a:t>
            </a:r>
            <a:r>
              <a:rPr lang="de-AT" sz="1400" dirty="0" smtClean="0"/>
              <a:t>“</a:t>
            </a:r>
          </a:p>
          <a:p>
            <a:pPr marL="285750" indent="-285750">
              <a:buFont typeface="Wingdings" pitchFamily="2" charset="2"/>
              <a:buChar char="§"/>
            </a:pPr>
            <a:endParaRPr lang="de-AT" sz="1400" dirty="0" smtClean="0"/>
          </a:p>
          <a:p>
            <a:pPr marL="285750" indent="-285750">
              <a:buFont typeface="Wingdings" pitchFamily="2" charset="2"/>
              <a:buChar char="§"/>
            </a:pPr>
            <a:r>
              <a:rPr lang="de-AT" sz="1400" dirty="0" smtClean="0"/>
              <a:t>Alta </a:t>
            </a:r>
            <a:r>
              <a:rPr lang="de-AT" sz="1400" dirty="0" err="1" smtClean="0"/>
              <a:t>correlazione</a:t>
            </a:r>
            <a:r>
              <a:rPr lang="de-AT" sz="1400" dirty="0" smtClean="0"/>
              <a:t> </a:t>
            </a:r>
            <a:r>
              <a:rPr lang="de-AT" sz="1400" dirty="0" err="1" smtClean="0"/>
              <a:t>con</a:t>
            </a:r>
            <a:r>
              <a:rPr lang="de-AT" sz="1400" dirty="0" smtClean="0"/>
              <a:t> </a:t>
            </a:r>
            <a:r>
              <a:rPr lang="de-AT" sz="1400" dirty="0" err="1" smtClean="0"/>
              <a:t>mercati</a:t>
            </a:r>
            <a:r>
              <a:rPr lang="de-AT" sz="1400" dirty="0" smtClean="0"/>
              <a:t> </a:t>
            </a:r>
            <a:r>
              <a:rPr lang="de-AT" sz="1400" dirty="0" err="1" smtClean="0"/>
              <a:t>azionari</a:t>
            </a:r>
            <a:endParaRPr lang="de-AT" sz="1400" dirty="0"/>
          </a:p>
        </p:txBody>
      </p:sp>
      <p:sp>
        <p:nvSpPr>
          <p:cNvPr id="3" name="Textfeld 2"/>
          <p:cNvSpPr txBox="1"/>
          <p:nvPr/>
        </p:nvSpPr>
        <p:spPr>
          <a:xfrm>
            <a:off x="4788024" y="2564904"/>
            <a:ext cx="2736304" cy="3447098"/>
          </a:xfrm>
          <a:prstGeom prst="rect">
            <a:avLst/>
          </a:prstGeom>
          <a:noFill/>
        </p:spPr>
        <p:txBody>
          <a:bodyPr wrap="square" rtlCol="0">
            <a:spAutoFit/>
          </a:bodyPr>
          <a:lstStyle/>
          <a:p>
            <a:r>
              <a:rPr lang="de-AT" sz="1600" b="1" dirty="0" smtClean="0"/>
              <a:t>Cosa </a:t>
            </a:r>
            <a:r>
              <a:rPr lang="de-AT" sz="1600" b="1" dirty="0" err="1" smtClean="0"/>
              <a:t>aspettarsi</a:t>
            </a:r>
            <a:r>
              <a:rPr lang="de-AT" sz="1600" b="1" dirty="0" smtClean="0"/>
              <a:t>:</a:t>
            </a:r>
          </a:p>
          <a:p>
            <a:endParaRPr lang="de-AT" sz="1600" b="1" dirty="0" smtClean="0"/>
          </a:p>
          <a:p>
            <a:pPr marL="285750" indent="-285750">
              <a:buFont typeface="Wingdings" pitchFamily="2" charset="2"/>
              <a:buChar char="§"/>
            </a:pPr>
            <a:r>
              <a:rPr lang="de-AT" sz="1400" dirty="0" smtClean="0"/>
              <a:t>Alto </a:t>
            </a:r>
            <a:r>
              <a:rPr lang="de-AT" sz="1400" dirty="0" err="1" smtClean="0"/>
              <a:t>grado</a:t>
            </a:r>
            <a:r>
              <a:rPr lang="de-AT" sz="1400" dirty="0" smtClean="0"/>
              <a:t> di </a:t>
            </a:r>
            <a:r>
              <a:rPr lang="de-AT" sz="1400" dirty="0" err="1" smtClean="0"/>
              <a:t>diversificazione</a:t>
            </a:r>
            <a:r>
              <a:rPr lang="de-AT" sz="1400" dirty="0" smtClean="0"/>
              <a:t> </a:t>
            </a:r>
            <a:r>
              <a:rPr lang="de-AT" sz="1400" dirty="0" err="1" smtClean="0"/>
              <a:t>quando</a:t>
            </a:r>
            <a:r>
              <a:rPr lang="de-AT" sz="1400" dirty="0" smtClean="0"/>
              <a:t> </a:t>
            </a:r>
            <a:r>
              <a:rPr lang="de-AT" sz="1400" dirty="0" err="1" smtClean="0"/>
              <a:t>applicato</a:t>
            </a:r>
            <a:r>
              <a:rPr lang="de-AT" sz="1400" dirty="0" smtClean="0"/>
              <a:t> </a:t>
            </a:r>
            <a:r>
              <a:rPr lang="de-AT" sz="1400" dirty="0" err="1" smtClean="0"/>
              <a:t>all‘universo</a:t>
            </a:r>
            <a:r>
              <a:rPr lang="de-AT" sz="1400" dirty="0" smtClean="0"/>
              <a:t> </a:t>
            </a:r>
            <a:r>
              <a:rPr lang="de-AT" sz="1400" dirty="0" err="1" smtClean="0"/>
              <a:t>multi</a:t>
            </a:r>
            <a:r>
              <a:rPr lang="de-AT" sz="1400" dirty="0" smtClean="0"/>
              <a:t> </a:t>
            </a:r>
            <a:r>
              <a:rPr lang="de-AT" sz="1400" dirty="0" err="1" smtClean="0"/>
              <a:t>asset</a:t>
            </a:r>
            <a:endParaRPr lang="de-AT" sz="1400" dirty="0" smtClean="0"/>
          </a:p>
          <a:p>
            <a:pPr marL="285750" indent="-285750">
              <a:buFont typeface="Wingdings" pitchFamily="2" charset="2"/>
              <a:buChar char="§"/>
            </a:pPr>
            <a:endParaRPr lang="de-AT" sz="1400" dirty="0" smtClean="0"/>
          </a:p>
          <a:p>
            <a:pPr marL="285750" indent="-285750">
              <a:buFont typeface="Wingdings" pitchFamily="2" charset="2"/>
              <a:buChar char="§"/>
            </a:pPr>
            <a:r>
              <a:rPr lang="de-AT" sz="1400" dirty="0" err="1" smtClean="0"/>
              <a:t>Mercato</a:t>
            </a:r>
            <a:r>
              <a:rPr lang="de-AT" sz="1400" dirty="0" smtClean="0"/>
              <a:t> Long-</a:t>
            </a:r>
            <a:r>
              <a:rPr lang="de-AT" sz="1400" dirty="0" err="1" smtClean="0"/>
              <a:t>only</a:t>
            </a:r>
            <a:r>
              <a:rPr lang="de-AT" sz="1400" dirty="0" smtClean="0"/>
              <a:t>/ </a:t>
            </a:r>
            <a:r>
              <a:rPr lang="de-AT" sz="1400" dirty="0" err="1" smtClean="0"/>
              <a:t>esposizione</a:t>
            </a:r>
            <a:r>
              <a:rPr lang="de-AT" sz="1400" dirty="0" smtClean="0"/>
              <a:t> </a:t>
            </a:r>
            <a:r>
              <a:rPr lang="de-AT" sz="1400" dirty="0" err="1" smtClean="0"/>
              <a:t>premio</a:t>
            </a:r>
            <a:r>
              <a:rPr lang="de-AT" sz="1400" dirty="0" smtClean="0"/>
              <a:t> al </a:t>
            </a:r>
            <a:r>
              <a:rPr lang="de-AT" sz="1400" dirty="0" err="1" smtClean="0"/>
              <a:t>rischio</a:t>
            </a:r>
            <a:endParaRPr lang="de-AT" sz="1400" dirty="0" smtClean="0"/>
          </a:p>
          <a:p>
            <a:pPr marL="285750" indent="-285750">
              <a:buFont typeface="Wingdings" pitchFamily="2" charset="2"/>
              <a:buChar char="§"/>
            </a:pPr>
            <a:endParaRPr lang="de-AT" sz="1400" dirty="0" smtClean="0"/>
          </a:p>
          <a:p>
            <a:pPr marL="285750" indent="-285750">
              <a:buFont typeface="Wingdings" pitchFamily="2" charset="2"/>
              <a:buChar char="§"/>
            </a:pPr>
            <a:r>
              <a:rPr lang="de-AT" sz="1400" dirty="0" err="1" smtClean="0"/>
              <a:t>Rapporto</a:t>
            </a:r>
            <a:r>
              <a:rPr lang="de-AT" sz="1400" dirty="0" smtClean="0"/>
              <a:t> </a:t>
            </a:r>
            <a:r>
              <a:rPr lang="de-AT" sz="1400" dirty="0" err="1" smtClean="0"/>
              <a:t>rischio</a:t>
            </a:r>
            <a:r>
              <a:rPr lang="de-AT" sz="1400" dirty="0" smtClean="0"/>
              <a:t>/</a:t>
            </a:r>
            <a:r>
              <a:rPr lang="de-AT" sz="1400" dirty="0" err="1" smtClean="0"/>
              <a:t>rendimento</a:t>
            </a:r>
            <a:r>
              <a:rPr lang="de-AT" sz="1400" dirty="0" smtClean="0"/>
              <a:t> </a:t>
            </a:r>
            <a:r>
              <a:rPr lang="de-AT" sz="1400" dirty="0" err="1" smtClean="0"/>
              <a:t>lungo</a:t>
            </a:r>
            <a:r>
              <a:rPr lang="de-AT" sz="1400" dirty="0" smtClean="0"/>
              <a:t> </a:t>
            </a:r>
            <a:r>
              <a:rPr lang="de-AT" sz="1400" dirty="0" err="1" smtClean="0"/>
              <a:t>termine</a:t>
            </a:r>
            <a:r>
              <a:rPr lang="de-AT" sz="1400" dirty="0" smtClean="0"/>
              <a:t> </a:t>
            </a:r>
            <a:r>
              <a:rPr lang="de-AT" sz="1400" dirty="0" err="1" smtClean="0"/>
              <a:t>superiore</a:t>
            </a:r>
            <a:endParaRPr lang="de-AT" sz="1400" dirty="0"/>
          </a:p>
          <a:p>
            <a:pPr marL="285750" indent="-285750">
              <a:buFont typeface="Wingdings" pitchFamily="2" charset="2"/>
              <a:buChar char="§"/>
            </a:pPr>
            <a:endParaRPr lang="de-AT" sz="1400" dirty="0" smtClean="0"/>
          </a:p>
          <a:p>
            <a:pPr marL="285750" indent="-285750">
              <a:buFont typeface="Wingdings" pitchFamily="2" charset="2"/>
              <a:buChar char="§"/>
            </a:pPr>
            <a:r>
              <a:rPr lang="de-AT" sz="1400" dirty="0" err="1" smtClean="0">
                <a:solidFill>
                  <a:srgbClr val="FF0000"/>
                </a:solidFill>
              </a:rPr>
              <a:t>Scalabilità</a:t>
            </a:r>
            <a:r>
              <a:rPr lang="de-AT" sz="1400" dirty="0" smtClean="0">
                <a:solidFill>
                  <a:srgbClr val="FF0000"/>
                </a:solidFill>
              </a:rPr>
              <a:t> </a:t>
            </a:r>
            <a:r>
              <a:rPr lang="de-AT" sz="1400" dirty="0" err="1" smtClean="0">
                <a:solidFill>
                  <a:srgbClr val="FF0000"/>
                </a:solidFill>
              </a:rPr>
              <a:t>all‘obiettivo</a:t>
            </a:r>
            <a:r>
              <a:rPr lang="de-AT" sz="1400" dirty="0" smtClean="0">
                <a:solidFill>
                  <a:srgbClr val="FF0000"/>
                </a:solidFill>
              </a:rPr>
              <a:t> </a:t>
            </a:r>
            <a:r>
              <a:rPr lang="de-AT" sz="1400" dirty="0" err="1" smtClean="0">
                <a:solidFill>
                  <a:srgbClr val="FF0000"/>
                </a:solidFill>
              </a:rPr>
              <a:t>dell‘investitore</a:t>
            </a:r>
            <a:endParaRPr lang="de-AT" dirty="0" smtClean="0">
              <a:solidFill>
                <a:srgbClr val="FF0000"/>
              </a:solidFill>
            </a:endParaRPr>
          </a:p>
          <a:p>
            <a:pPr marL="285750" indent="-285750">
              <a:buFont typeface="Wingdings" pitchFamily="2" charset="2"/>
              <a:buChar char="§"/>
            </a:pPr>
            <a:endParaRPr lang="de-AT" dirty="0"/>
          </a:p>
        </p:txBody>
      </p:sp>
    </p:spTree>
    <p:extLst>
      <p:ext uri="{BB962C8B-B14F-4D97-AF65-F5344CB8AC3E}">
        <p14:creationId xmlns:p14="http://schemas.microsoft.com/office/powerpoint/2010/main" val="2107272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z="2800" dirty="0" err="1" smtClean="0"/>
              <a:t>Perchè</a:t>
            </a:r>
            <a:r>
              <a:rPr lang="de-AT" sz="2800" dirty="0" smtClean="0"/>
              <a:t> Raiffeisen 337 – Strategic </a:t>
            </a:r>
            <a:r>
              <a:rPr lang="de-AT" sz="2800" dirty="0" err="1" smtClean="0"/>
              <a:t>Allocation</a:t>
            </a:r>
            <a:r>
              <a:rPr lang="de-AT" sz="2800" dirty="0" smtClean="0"/>
              <a:t> Master I</a:t>
            </a:r>
            <a:endParaRPr lang="de-AT" sz="2800"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8</a:t>
            </a:fld>
            <a:endParaRPr lang="de-DE" dirty="0"/>
          </a:p>
        </p:txBody>
      </p:sp>
      <p:sp>
        <p:nvSpPr>
          <p:cNvPr id="5" name="Textplatzhalter 4"/>
          <p:cNvSpPr>
            <a:spLocks noGrp="1"/>
          </p:cNvSpPr>
          <p:nvPr>
            <p:ph type="body" sz="quarter" idx="13"/>
          </p:nvPr>
        </p:nvSpPr>
        <p:spPr/>
        <p:txBody>
          <a:bodyPr/>
          <a:lstStyle/>
          <a:p>
            <a:endParaRPr lang="de-AT"/>
          </a:p>
        </p:txBody>
      </p:sp>
      <p:sp>
        <p:nvSpPr>
          <p:cNvPr id="6" name="Rechteck 5"/>
          <p:cNvSpPr/>
          <p:nvPr/>
        </p:nvSpPr>
        <p:spPr>
          <a:xfrm>
            <a:off x="5508104" y="4931821"/>
            <a:ext cx="3240609" cy="657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
            </a:pPr>
            <a:r>
              <a:rPr lang="en-US" sz="1400" dirty="0" smtClean="0">
                <a:solidFill>
                  <a:schemeClr val="bg1"/>
                </a:solidFill>
                <a:latin typeface="+mj-lt"/>
              </a:rPr>
              <a:t>10 </a:t>
            </a:r>
            <a:r>
              <a:rPr lang="en-US" sz="1400" dirty="0" err="1" smtClean="0">
                <a:solidFill>
                  <a:schemeClr val="bg1"/>
                </a:solidFill>
                <a:latin typeface="+mj-lt"/>
              </a:rPr>
              <a:t>esperti</a:t>
            </a:r>
            <a:r>
              <a:rPr lang="en-US" sz="1400" dirty="0" smtClean="0">
                <a:solidFill>
                  <a:schemeClr val="bg1"/>
                </a:solidFill>
                <a:latin typeface="+mj-lt"/>
              </a:rPr>
              <a:t> </a:t>
            </a:r>
            <a:r>
              <a:rPr lang="en-US" sz="1400" dirty="0" err="1" smtClean="0">
                <a:solidFill>
                  <a:schemeClr val="bg1"/>
                </a:solidFill>
                <a:latin typeface="+mj-lt"/>
              </a:rPr>
              <a:t>specializzati</a:t>
            </a:r>
            <a:r>
              <a:rPr lang="en-US" sz="1400" dirty="0" smtClean="0">
                <a:solidFill>
                  <a:schemeClr val="bg1"/>
                </a:solidFill>
                <a:latin typeface="+mj-lt"/>
              </a:rPr>
              <a:t> con </a:t>
            </a:r>
            <a:r>
              <a:rPr lang="en-US" sz="1400" dirty="0" err="1" smtClean="0">
                <a:solidFill>
                  <a:schemeClr val="bg1"/>
                </a:solidFill>
                <a:latin typeface="+mj-lt"/>
              </a:rPr>
              <a:t>esperienza</a:t>
            </a:r>
            <a:r>
              <a:rPr lang="en-US" sz="1400" dirty="0" smtClean="0">
                <a:solidFill>
                  <a:schemeClr val="bg1"/>
                </a:solidFill>
                <a:latin typeface="+mj-lt"/>
              </a:rPr>
              <a:t> </a:t>
            </a:r>
            <a:r>
              <a:rPr lang="en-US" sz="1400" dirty="0" err="1" smtClean="0">
                <a:solidFill>
                  <a:schemeClr val="bg1"/>
                </a:solidFill>
                <a:latin typeface="+mj-lt"/>
              </a:rPr>
              <a:t>professionale</a:t>
            </a:r>
            <a:r>
              <a:rPr lang="en-US" sz="1400" dirty="0" smtClean="0">
                <a:solidFill>
                  <a:schemeClr val="bg1"/>
                </a:solidFill>
                <a:latin typeface="+mj-lt"/>
              </a:rPr>
              <a:t> media di 14 </a:t>
            </a:r>
            <a:r>
              <a:rPr lang="en-US" sz="1400" dirty="0" err="1" smtClean="0">
                <a:solidFill>
                  <a:schemeClr val="bg1"/>
                </a:solidFill>
                <a:latin typeface="+mj-lt"/>
              </a:rPr>
              <a:t>anni</a:t>
            </a:r>
            <a:endParaRPr lang="en-US" sz="1400" dirty="0" smtClean="0">
              <a:solidFill>
                <a:schemeClr val="bg1"/>
              </a:solidFill>
              <a:latin typeface="+mj-lt"/>
            </a:endParaRPr>
          </a:p>
        </p:txBody>
      </p:sp>
      <p:sp>
        <p:nvSpPr>
          <p:cNvPr id="7" name="Rechteck 6"/>
          <p:cNvSpPr/>
          <p:nvPr/>
        </p:nvSpPr>
        <p:spPr>
          <a:xfrm>
            <a:off x="395287" y="4221086"/>
            <a:ext cx="2304505" cy="1008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latin typeface="+mj-lt"/>
              </a:rPr>
              <a:t>Raiffeisen</a:t>
            </a:r>
            <a:r>
              <a:rPr lang="en-GB" sz="1600" dirty="0">
                <a:solidFill>
                  <a:schemeClr val="tx1"/>
                </a:solidFill>
                <a:latin typeface="+mj-lt"/>
              </a:rPr>
              <a:t> 337 – Strategic Allocation Master I</a:t>
            </a:r>
          </a:p>
        </p:txBody>
      </p:sp>
      <p:sp>
        <p:nvSpPr>
          <p:cNvPr id="8" name="Rechteck 7"/>
          <p:cNvSpPr/>
          <p:nvPr/>
        </p:nvSpPr>
        <p:spPr>
          <a:xfrm>
            <a:off x="2915816" y="2060847"/>
            <a:ext cx="2376264" cy="65741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smtClean="0">
                <a:solidFill>
                  <a:schemeClr val="tx1"/>
                </a:solidFill>
                <a:latin typeface="+mj-lt"/>
              </a:rPr>
              <a:t>Approccio</a:t>
            </a:r>
            <a:r>
              <a:rPr lang="en-GB" sz="1600" dirty="0" smtClean="0">
                <a:solidFill>
                  <a:schemeClr val="tx1"/>
                </a:solidFill>
                <a:latin typeface="+mj-lt"/>
              </a:rPr>
              <a:t> Risk Parity</a:t>
            </a:r>
          </a:p>
        </p:txBody>
      </p:sp>
      <p:sp>
        <p:nvSpPr>
          <p:cNvPr id="9" name="Rechteck 8"/>
          <p:cNvSpPr/>
          <p:nvPr/>
        </p:nvSpPr>
        <p:spPr>
          <a:xfrm>
            <a:off x="2915816" y="3068959"/>
            <a:ext cx="2376264" cy="657419"/>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smtClean="0">
                <a:solidFill>
                  <a:schemeClr val="tx1"/>
                </a:solidFill>
                <a:latin typeface="+mj-lt"/>
              </a:rPr>
              <a:t>Processo</a:t>
            </a:r>
            <a:r>
              <a:rPr lang="en-GB" sz="1600" dirty="0" smtClean="0">
                <a:solidFill>
                  <a:schemeClr val="tx1"/>
                </a:solidFill>
                <a:latin typeface="+mj-lt"/>
              </a:rPr>
              <a:t> di </a:t>
            </a:r>
            <a:r>
              <a:rPr lang="en-GB" sz="1600" dirty="0" err="1" smtClean="0">
                <a:solidFill>
                  <a:schemeClr val="tx1"/>
                </a:solidFill>
                <a:latin typeface="+mj-lt"/>
              </a:rPr>
              <a:t>investimento</a:t>
            </a:r>
            <a:r>
              <a:rPr lang="en-GB" sz="1600" dirty="0" smtClean="0">
                <a:solidFill>
                  <a:schemeClr val="tx1"/>
                </a:solidFill>
                <a:latin typeface="+mj-lt"/>
              </a:rPr>
              <a:t> </a:t>
            </a:r>
            <a:r>
              <a:rPr lang="en-GB" sz="1600" dirty="0" err="1" smtClean="0">
                <a:solidFill>
                  <a:schemeClr val="tx1"/>
                </a:solidFill>
                <a:latin typeface="+mj-lt"/>
              </a:rPr>
              <a:t>attivo</a:t>
            </a:r>
            <a:endParaRPr lang="en-GB" sz="1600" dirty="0">
              <a:solidFill>
                <a:schemeClr val="tx1"/>
              </a:solidFill>
              <a:latin typeface="+mj-lt"/>
            </a:endParaRPr>
          </a:p>
        </p:txBody>
      </p:sp>
      <p:sp>
        <p:nvSpPr>
          <p:cNvPr id="10" name="Rechteck 9"/>
          <p:cNvSpPr/>
          <p:nvPr/>
        </p:nvSpPr>
        <p:spPr>
          <a:xfrm>
            <a:off x="2915816" y="3933055"/>
            <a:ext cx="2376264" cy="657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smtClean="0">
                <a:solidFill>
                  <a:schemeClr val="bg1"/>
                </a:solidFill>
                <a:latin typeface="+mj-lt"/>
              </a:rPr>
              <a:t>Gestione</a:t>
            </a:r>
            <a:r>
              <a:rPr lang="en-GB" sz="1600" dirty="0" smtClean="0">
                <a:solidFill>
                  <a:schemeClr val="bg1"/>
                </a:solidFill>
                <a:latin typeface="+mj-lt"/>
              </a:rPr>
              <a:t> </a:t>
            </a:r>
            <a:r>
              <a:rPr lang="en-GB" sz="1600" dirty="0" err="1" smtClean="0">
                <a:solidFill>
                  <a:schemeClr val="bg1"/>
                </a:solidFill>
                <a:latin typeface="+mj-lt"/>
              </a:rPr>
              <a:t>discrezionale</a:t>
            </a:r>
            <a:endParaRPr lang="en-GB" sz="1600" dirty="0">
              <a:solidFill>
                <a:schemeClr val="bg1"/>
              </a:solidFill>
              <a:latin typeface="+mj-lt"/>
            </a:endParaRPr>
          </a:p>
        </p:txBody>
      </p:sp>
      <p:sp>
        <p:nvSpPr>
          <p:cNvPr id="11" name="Rechteck 10"/>
          <p:cNvSpPr/>
          <p:nvPr/>
        </p:nvSpPr>
        <p:spPr>
          <a:xfrm>
            <a:off x="2915816" y="4931820"/>
            <a:ext cx="2376264" cy="657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smtClean="0">
                <a:solidFill>
                  <a:schemeClr val="bg1"/>
                </a:solidFill>
                <a:latin typeface="+mj-lt"/>
              </a:rPr>
              <a:t>Gestione</a:t>
            </a:r>
            <a:r>
              <a:rPr lang="en-GB" sz="1600" dirty="0" smtClean="0">
                <a:solidFill>
                  <a:schemeClr val="bg1"/>
                </a:solidFill>
                <a:latin typeface="+mj-lt"/>
              </a:rPr>
              <a:t> in team</a:t>
            </a:r>
            <a:endParaRPr lang="en-GB" sz="1600" dirty="0">
              <a:solidFill>
                <a:schemeClr val="bg1"/>
              </a:solidFill>
              <a:latin typeface="+mj-lt"/>
            </a:endParaRPr>
          </a:p>
        </p:txBody>
      </p:sp>
      <p:sp>
        <p:nvSpPr>
          <p:cNvPr id="12" name="Rechteck 11"/>
          <p:cNvSpPr/>
          <p:nvPr/>
        </p:nvSpPr>
        <p:spPr>
          <a:xfrm>
            <a:off x="5508104" y="2060847"/>
            <a:ext cx="3240609" cy="65741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
            </a:pPr>
            <a:r>
              <a:rPr lang="en-GB" sz="1400" dirty="0" err="1" smtClean="0">
                <a:solidFill>
                  <a:schemeClr val="tx1"/>
                </a:solidFill>
                <a:latin typeface="+mj-lt"/>
              </a:rPr>
              <a:t>Diversificazione</a:t>
            </a:r>
            <a:r>
              <a:rPr lang="en-GB" sz="1400" dirty="0" smtClean="0">
                <a:solidFill>
                  <a:schemeClr val="tx1"/>
                </a:solidFill>
                <a:latin typeface="+mj-lt"/>
              </a:rPr>
              <a:t> del </a:t>
            </a:r>
            <a:r>
              <a:rPr lang="en-GB" sz="1400" dirty="0" err="1" smtClean="0">
                <a:solidFill>
                  <a:schemeClr val="tx1"/>
                </a:solidFill>
                <a:latin typeface="+mj-lt"/>
              </a:rPr>
              <a:t>rischio</a:t>
            </a:r>
            <a:endParaRPr lang="en-GB" sz="1400" dirty="0" smtClean="0">
              <a:solidFill>
                <a:schemeClr val="tx1"/>
              </a:solidFill>
              <a:latin typeface="+mj-lt"/>
            </a:endParaRPr>
          </a:p>
          <a:p>
            <a:pPr marL="285750" indent="-285750">
              <a:buFont typeface="Wingdings" pitchFamily="2" charset="2"/>
              <a:buChar char="§"/>
            </a:pPr>
            <a:r>
              <a:rPr lang="en-GB" sz="1400" dirty="0" err="1">
                <a:solidFill>
                  <a:schemeClr val="tx1"/>
                </a:solidFill>
                <a:latin typeface="+mj-lt"/>
              </a:rPr>
              <a:t>I</a:t>
            </a:r>
            <a:r>
              <a:rPr lang="en-GB" sz="1400" dirty="0" err="1" smtClean="0">
                <a:solidFill>
                  <a:schemeClr val="tx1"/>
                </a:solidFill>
                <a:latin typeface="+mj-lt"/>
              </a:rPr>
              <a:t>nvestimento</a:t>
            </a:r>
            <a:r>
              <a:rPr lang="en-GB" sz="1400" dirty="0" smtClean="0">
                <a:solidFill>
                  <a:schemeClr val="tx1"/>
                </a:solidFill>
                <a:latin typeface="+mj-lt"/>
              </a:rPr>
              <a:t> a </a:t>
            </a:r>
            <a:r>
              <a:rPr lang="en-GB" sz="1400" dirty="0" err="1" smtClean="0">
                <a:solidFill>
                  <a:schemeClr val="tx1"/>
                </a:solidFill>
                <a:latin typeface="+mj-lt"/>
              </a:rPr>
              <a:t>lungo</a:t>
            </a:r>
            <a:r>
              <a:rPr lang="en-GB" sz="1400" dirty="0" smtClean="0">
                <a:solidFill>
                  <a:schemeClr val="tx1"/>
                </a:solidFill>
                <a:latin typeface="+mj-lt"/>
              </a:rPr>
              <a:t> </a:t>
            </a:r>
            <a:r>
              <a:rPr lang="en-GB" sz="1400" dirty="0" err="1" smtClean="0">
                <a:solidFill>
                  <a:schemeClr val="tx1"/>
                </a:solidFill>
                <a:latin typeface="+mj-lt"/>
              </a:rPr>
              <a:t>termine</a:t>
            </a:r>
            <a:r>
              <a:rPr lang="en-GB" sz="1400" dirty="0">
                <a:solidFill>
                  <a:schemeClr val="tx1"/>
                </a:solidFill>
                <a:latin typeface="+mj-lt"/>
              </a:rPr>
              <a:t> </a:t>
            </a:r>
            <a:r>
              <a:rPr lang="en-GB" sz="1400" dirty="0" err="1" smtClean="0">
                <a:solidFill>
                  <a:schemeClr val="tx1"/>
                </a:solidFill>
                <a:latin typeface="+mj-lt"/>
              </a:rPr>
              <a:t>equilibrato</a:t>
            </a:r>
            <a:endParaRPr lang="en-GB" sz="1400" dirty="0">
              <a:solidFill>
                <a:schemeClr val="tx1"/>
              </a:solidFill>
              <a:latin typeface="+mj-lt"/>
            </a:endParaRPr>
          </a:p>
        </p:txBody>
      </p:sp>
      <p:sp>
        <p:nvSpPr>
          <p:cNvPr id="13" name="Rechteck 12"/>
          <p:cNvSpPr/>
          <p:nvPr/>
        </p:nvSpPr>
        <p:spPr>
          <a:xfrm>
            <a:off x="5507855" y="3933055"/>
            <a:ext cx="3240609" cy="657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
            </a:pPr>
            <a:r>
              <a:rPr lang="en-GB" sz="1400" dirty="0" smtClean="0">
                <a:solidFill>
                  <a:srgbClr val="FF0000"/>
                </a:solidFill>
                <a:latin typeface="+mj-lt"/>
              </a:rPr>
              <a:t>Driven by a team of seasoned investment professionals</a:t>
            </a:r>
          </a:p>
        </p:txBody>
      </p:sp>
      <p:sp>
        <p:nvSpPr>
          <p:cNvPr id="14" name="Rechteck 13"/>
          <p:cNvSpPr/>
          <p:nvPr/>
        </p:nvSpPr>
        <p:spPr>
          <a:xfrm>
            <a:off x="5508104" y="3068959"/>
            <a:ext cx="3240609" cy="657419"/>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
            </a:pPr>
            <a:r>
              <a:rPr lang="en-GB" sz="1400" dirty="0" err="1" smtClean="0">
                <a:solidFill>
                  <a:schemeClr val="tx1"/>
                </a:solidFill>
                <a:latin typeface="+mj-lt"/>
              </a:rPr>
              <a:t>Universo</a:t>
            </a:r>
            <a:r>
              <a:rPr lang="en-GB" sz="1400" dirty="0" smtClean="0">
                <a:solidFill>
                  <a:schemeClr val="tx1"/>
                </a:solidFill>
                <a:latin typeface="+mj-lt"/>
              </a:rPr>
              <a:t> di assets </a:t>
            </a:r>
            <a:r>
              <a:rPr lang="en-GB" sz="1400" dirty="0" err="1" smtClean="0">
                <a:solidFill>
                  <a:schemeClr val="tx1"/>
                </a:solidFill>
                <a:latin typeface="+mj-lt"/>
              </a:rPr>
              <a:t>ampio</a:t>
            </a:r>
            <a:r>
              <a:rPr lang="en-GB" sz="1400" dirty="0" smtClean="0">
                <a:solidFill>
                  <a:schemeClr val="tx1"/>
                </a:solidFill>
                <a:latin typeface="+mj-lt"/>
              </a:rPr>
              <a:t> e </a:t>
            </a:r>
            <a:r>
              <a:rPr lang="en-GB" sz="1400" dirty="0" err="1" smtClean="0">
                <a:solidFill>
                  <a:schemeClr val="tx1"/>
                </a:solidFill>
                <a:latin typeface="+mj-lt"/>
              </a:rPr>
              <a:t>flessibile</a:t>
            </a:r>
            <a:endParaRPr lang="en-GB" sz="1400" dirty="0" smtClean="0">
              <a:solidFill>
                <a:schemeClr val="tx1"/>
              </a:solidFill>
              <a:latin typeface="+mj-lt"/>
            </a:endParaRPr>
          </a:p>
          <a:p>
            <a:pPr marL="285750" indent="-285750">
              <a:buFont typeface="Wingdings" pitchFamily="2" charset="2"/>
              <a:buChar char="§"/>
            </a:pPr>
            <a:r>
              <a:rPr lang="en-GB" sz="1400" dirty="0" err="1" smtClean="0">
                <a:solidFill>
                  <a:schemeClr val="tx1"/>
                </a:solidFill>
                <a:latin typeface="+mj-lt"/>
              </a:rPr>
              <a:t>Orientato</a:t>
            </a:r>
            <a:r>
              <a:rPr lang="en-GB" sz="1400" dirty="0" smtClean="0">
                <a:solidFill>
                  <a:schemeClr val="tx1"/>
                </a:solidFill>
                <a:latin typeface="+mj-lt"/>
              </a:rPr>
              <a:t> al </a:t>
            </a:r>
            <a:r>
              <a:rPr lang="en-GB" sz="1400" dirty="0" err="1" smtClean="0">
                <a:solidFill>
                  <a:schemeClr val="tx1"/>
                </a:solidFill>
                <a:latin typeface="+mj-lt"/>
              </a:rPr>
              <a:t>valore</a:t>
            </a:r>
            <a:r>
              <a:rPr lang="en-GB" sz="1400" dirty="0" smtClean="0">
                <a:solidFill>
                  <a:srgbClr val="FF0000"/>
                </a:solidFill>
                <a:latin typeface="+mj-lt"/>
              </a:rPr>
              <a:t>, fundamental</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 y="2348879"/>
            <a:ext cx="2304505"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191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60350"/>
            <a:ext cx="8712968" cy="867078"/>
          </a:xfrm>
        </p:spPr>
        <p:txBody>
          <a:bodyPr/>
          <a:lstStyle/>
          <a:p>
            <a:r>
              <a:rPr lang="de-AT" sz="2800" dirty="0" smtClean="0"/>
              <a:t>Key Facts Raiffeisen 337 – Strategic </a:t>
            </a:r>
            <a:r>
              <a:rPr lang="de-AT" sz="2800" dirty="0" err="1" smtClean="0"/>
              <a:t>Allocation</a:t>
            </a:r>
            <a:r>
              <a:rPr lang="de-AT" sz="2800" dirty="0" smtClean="0"/>
              <a:t> Master I</a:t>
            </a:r>
            <a:endParaRPr lang="de-AT" sz="2800"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9</a:t>
            </a:fld>
            <a:endParaRPr lang="de-DE" dirty="0"/>
          </a:p>
        </p:txBody>
      </p:sp>
      <p:sp>
        <p:nvSpPr>
          <p:cNvPr id="5" name="Textplatzhalter 4"/>
          <p:cNvSpPr>
            <a:spLocks noGrp="1"/>
          </p:cNvSpPr>
          <p:nvPr>
            <p:ph type="body" sz="quarter" idx="13"/>
          </p:nvPr>
        </p:nvSpPr>
        <p:spPr>
          <a:xfrm>
            <a:off x="323528" y="4797152"/>
            <a:ext cx="8424936" cy="1512220"/>
          </a:xfrm>
        </p:spPr>
        <p:txBody>
          <a:bodyPr/>
          <a:lstStyle/>
          <a:p>
            <a:pPr lvl="0" algn="just" rtl="0"/>
            <a:r>
              <a:rPr lang="it-IT" b="1" dirty="0"/>
              <a:t>Come parte della strategia d’investimento dei fondi sopra citati, è possibile investire una proporzione significativa in derivati. Per via della composizione dei fondi e le tecniche di gestione impiegate, i fondi mostrano elevata volatilità, cioè che i prezzi possono muoversi significativamente verso l’alto o il basso nel breve periodo, per cui non è possibile controllare una perdita di capitale. La strategia del fondo prevede di investire prevalentemente in altri fondi d’investimento. La regolamentazione fondo di </a:t>
            </a:r>
            <a:r>
              <a:rPr lang="it-IT" b="1" dirty="0" err="1"/>
              <a:t>Raiffeisen</a:t>
            </a:r>
            <a:r>
              <a:rPr lang="it-IT" b="1" dirty="0"/>
              <a:t> 337 -  Strategic </a:t>
            </a:r>
            <a:r>
              <a:rPr lang="it-IT" b="1" dirty="0" err="1"/>
              <a:t>Allocation</a:t>
            </a:r>
            <a:r>
              <a:rPr lang="it-IT" b="1" dirty="0"/>
              <a:t> Master I è stata approvata dalla FMA. Il </a:t>
            </a:r>
            <a:r>
              <a:rPr lang="it-IT" b="1" dirty="0" err="1"/>
              <a:t>Raiffeisen</a:t>
            </a:r>
            <a:r>
              <a:rPr lang="it-IT" b="1" dirty="0"/>
              <a:t> 337 -  </a:t>
            </a:r>
            <a:r>
              <a:rPr lang="it-IT" b="1" dirty="0" err="1"/>
              <a:t>Stategic</a:t>
            </a:r>
            <a:r>
              <a:rPr lang="it-IT" b="1" dirty="0"/>
              <a:t> </a:t>
            </a:r>
            <a:r>
              <a:rPr lang="it-IT" b="1" dirty="0" err="1"/>
              <a:t>Allocation</a:t>
            </a:r>
            <a:r>
              <a:rPr lang="it-IT" b="1" dirty="0"/>
              <a:t> Master I può investire più del 35% del volume del fondo in titoli/strumenti del mercato monetario dei seguenti emittenti: Austria, Germania, </a:t>
            </a:r>
            <a:r>
              <a:rPr lang="it-IT" b="1" dirty="0" err="1"/>
              <a:t>Beglio</a:t>
            </a:r>
            <a:r>
              <a:rPr lang="it-IT" b="1" dirty="0"/>
              <a:t>, Finlandia, Francia, Olanda. Come obiettivo di investimento, il fondo punta ad una crescita del capitale moderata e una performance migliore rispetto al mercato monetario. Considerando questo, facciamo notare che il profilo rischio/rendimento di questo fondo non è comparabile ad un investimento di mercato monetario e che l’investimento in questo fondo implica un rischio più elevato. </a:t>
            </a:r>
          </a:p>
          <a:p>
            <a:endParaRPr lang="de-AT" dirty="0"/>
          </a:p>
        </p:txBody>
      </p:sp>
      <p:graphicFrame>
        <p:nvGraphicFramePr>
          <p:cNvPr id="16" name="Tabelle 15"/>
          <p:cNvGraphicFramePr>
            <a:graphicFrameLocks noGrp="1"/>
          </p:cNvGraphicFramePr>
          <p:nvPr>
            <p:extLst>
              <p:ext uri="{D42A27DB-BD31-4B8C-83A1-F6EECF244321}">
                <p14:modId xmlns:p14="http://schemas.microsoft.com/office/powerpoint/2010/main" val="3428307645"/>
              </p:ext>
            </p:extLst>
          </p:nvPr>
        </p:nvGraphicFramePr>
        <p:xfrm>
          <a:off x="395288" y="1268760"/>
          <a:ext cx="8209159" cy="3600400"/>
        </p:xfrm>
        <a:graphic>
          <a:graphicData uri="http://schemas.openxmlformats.org/drawingml/2006/table">
            <a:tbl>
              <a:tblPr firstRow="1" bandRow="1">
                <a:tableStyleId>{5C22544A-7EE6-4342-B048-85BDC9FD1C3A}</a:tableStyleId>
              </a:tblPr>
              <a:tblGrid>
                <a:gridCol w="1790568"/>
                <a:gridCol w="1067632"/>
                <a:gridCol w="944832"/>
                <a:gridCol w="638070"/>
                <a:gridCol w="1934028"/>
                <a:gridCol w="1834029"/>
              </a:tblGrid>
              <a:tr h="255429">
                <a:tc>
                  <a:txBody>
                    <a:bodyPr/>
                    <a:lstStyle/>
                    <a:p>
                      <a:pPr marL="0" marR="0" lvl="0" indent="0" algn="l" defTabSz="914400" rtl="0" eaLnBrk="1" fontAlgn="t" latinLnBrk="0" hangingPunct="1">
                        <a:lnSpc>
                          <a:spcPct val="100000"/>
                        </a:lnSpc>
                        <a:spcBef>
                          <a:spcPct val="20000"/>
                        </a:spcBef>
                        <a:spcAft>
                          <a:spcPct val="0"/>
                        </a:spcAft>
                        <a:buClrTx/>
                        <a:buSzTx/>
                        <a:buFont typeface="Arial" charset="0"/>
                        <a:buNone/>
                        <a:tabLst/>
                        <a:defRPr/>
                      </a:pPr>
                      <a:r>
                        <a:rPr kumimoji="0" lang="fr-FR" sz="1000" b="0" i="0" u="none" strike="noStrike" cap="none" normalizeH="0" baseline="0" noProof="0" dirty="0" err="1" smtClean="0">
                          <a:ln>
                            <a:noFill/>
                          </a:ln>
                          <a:solidFill>
                            <a:schemeClr val="dk1"/>
                          </a:solidFill>
                          <a:effectLst/>
                          <a:latin typeface="+mn-lt"/>
                          <a:ea typeface="+mn-ea"/>
                          <a:cs typeface="+mn-cs"/>
                        </a:rPr>
                        <a:t>Struttura</a:t>
                      </a:r>
                      <a:r>
                        <a:rPr kumimoji="0" lang="fr-FR" sz="1000" b="0" i="0" u="none" strike="noStrike" cap="none" normalizeH="0" baseline="0" noProof="0" dirty="0" smtClean="0">
                          <a:ln>
                            <a:noFill/>
                          </a:ln>
                          <a:solidFill>
                            <a:schemeClr val="dk1"/>
                          </a:solidFill>
                          <a:effectLst/>
                          <a:latin typeface="+mn-lt"/>
                          <a:ea typeface="+mn-ea"/>
                          <a:cs typeface="+mn-cs"/>
                        </a:rPr>
                        <a:t> </a:t>
                      </a:r>
                      <a:r>
                        <a:rPr kumimoji="0" lang="fr-FR" sz="1000" b="0" i="0" u="none" strike="noStrike" cap="none" normalizeH="0" baseline="0" noProof="0" dirty="0" err="1" smtClean="0">
                          <a:ln>
                            <a:noFill/>
                          </a:ln>
                          <a:solidFill>
                            <a:schemeClr val="dk1"/>
                          </a:solidFill>
                          <a:effectLst/>
                          <a:latin typeface="+mn-lt"/>
                          <a:ea typeface="+mn-ea"/>
                          <a:cs typeface="+mn-cs"/>
                        </a:rPr>
                        <a:t>legae</a:t>
                      </a:r>
                      <a:endParaRPr kumimoji="0" lang="fr-FR" sz="1000" b="0" i="0" u="none" strike="noStrike" cap="none" normalizeH="0" baseline="0" noProof="0" dirty="0" smtClean="0">
                        <a:ln>
                          <a:noFill/>
                        </a:ln>
                        <a:solidFill>
                          <a:schemeClr val="dk1"/>
                        </a:solidFill>
                        <a:effectLst/>
                        <a:latin typeface="+mn-lt"/>
                        <a:ea typeface="+mn-ea"/>
                        <a:cs typeface="+mn-cs"/>
                      </a:endParaRPr>
                    </a:p>
                  </a:txBody>
                  <a:tcPr marL="91444" marR="91444" anchor="ctr" horzOverflow="overflow">
                    <a:solidFill>
                      <a:schemeClr val="bg1">
                        <a:lumMod val="95000"/>
                      </a:schemeClr>
                    </a:solid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de-AT" sz="1000" b="0" i="0" u="none" strike="noStrike" cap="none" normalizeH="0" baseline="0" dirty="0" err="1" smtClean="0">
                          <a:ln>
                            <a:noFill/>
                          </a:ln>
                          <a:solidFill>
                            <a:schemeClr val="dk1"/>
                          </a:solidFill>
                          <a:effectLst/>
                          <a:latin typeface="+mn-lt"/>
                          <a:ea typeface="+mn-ea"/>
                          <a:cs typeface="+mn-cs"/>
                        </a:rPr>
                        <a:t>Fondo</a:t>
                      </a:r>
                      <a:r>
                        <a:rPr kumimoji="0" lang="de-AT" sz="1000" b="0" i="0" u="none" strike="noStrike" cap="none" normalizeH="0" baseline="0" dirty="0" smtClean="0">
                          <a:ln>
                            <a:noFill/>
                          </a:ln>
                          <a:solidFill>
                            <a:schemeClr val="dk1"/>
                          </a:solidFill>
                          <a:effectLst/>
                          <a:latin typeface="+mn-lt"/>
                          <a:ea typeface="+mn-ea"/>
                          <a:cs typeface="+mn-cs"/>
                        </a:rPr>
                        <a:t> </a:t>
                      </a:r>
                      <a:r>
                        <a:rPr kumimoji="0" lang="de-AT" sz="1000" b="0" i="0" u="none" strike="noStrike" cap="none" normalizeH="0" baseline="0" dirty="0" err="1" smtClean="0">
                          <a:ln>
                            <a:noFill/>
                          </a:ln>
                          <a:solidFill>
                            <a:schemeClr val="dk1"/>
                          </a:solidFill>
                          <a:effectLst/>
                          <a:latin typeface="+mn-lt"/>
                          <a:ea typeface="+mn-ea"/>
                          <a:cs typeface="+mn-cs"/>
                        </a:rPr>
                        <a:t>comune</a:t>
                      </a:r>
                      <a:r>
                        <a:rPr kumimoji="0" lang="de-AT" sz="1000" b="0" i="0" u="none" strike="noStrike" cap="none" normalizeH="0" baseline="0" dirty="0" smtClean="0">
                          <a:ln>
                            <a:noFill/>
                          </a:ln>
                          <a:solidFill>
                            <a:schemeClr val="dk1"/>
                          </a:solidFill>
                          <a:effectLst/>
                          <a:latin typeface="+mn-lt"/>
                          <a:ea typeface="+mn-ea"/>
                          <a:cs typeface="+mn-cs"/>
                        </a:rPr>
                        <a:t> </a:t>
                      </a:r>
                      <a:r>
                        <a:rPr kumimoji="0" lang="de-AT" sz="1000" b="0" i="0" u="none" strike="noStrike" cap="none" normalizeH="0" baseline="0" dirty="0" err="1" smtClean="0">
                          <a:ln>
                            <a:noFill/>
                          </a:ln>
                          <a:solidFill>
                            <a:schemeClr val="dk1"/>
                          </a:solidFill>
                          <a:effectLst/>
                          <a:latin typeface="+mn-lt"/>
                          <a:ea typeface="+mn-ea"/>
                          <a:cs typeface="+mn-cs"/>
                        </a:rPr>
                        <a:t>d‘investimento</a:t>
                      </a:r>
                      <a:r>
                        <a:rPr kumimoji="0" lang="de-AT" sz="1000" b="0" i="0" u="none" strike="noStrike" cap="none" normalizeH="0" baseline="0" dirty="0" smtClean="0">
                          <a:ln>
                            <a:noFill/>
                          </a:ln>
                          <a:solidFill>
                            <a:schemeClr val="dk1"/>
                          </a:solidFill>
                          <a:effectLst/>
                          <a:latin typeface="+mn-lt"/>
                          <a:ea typeface="+mn-ea"/>
                          <a:cs typeface="+mn-cs"/>
                        </a:rPr>
                        <a:t> </a:t>
                      </a:r>
                      <a:r>
                        <a:rPr kumimoji="0" lang="de-AT" sz="1000" b="0" i="0" u="none" strike="noStrike" cap="none" normalizeH="0" baseline="0" dirty="0" err="1" smtClean="0">
                          <a:ln>
                            <a:noFill/>
                          </a:ln>
                          <a:solidFill>
                            <a:schemeClr val="dk1"/>
                          </a:solidFill>
                          <a:effectLst/>
                          <a:latin typeface="+mn-lt"/>
                          <a:ea typeface="+mn-ea"/>
                          <a:cs typeface="+mn-cs"/>
                        </a:rPr>
                        <a:t>aperto</a:t>
                      </a:r>
                      <a:r>
                        <a:rPr kumimoji="0" lang="de-AT" sz="1000" b="0" i="0" u="none" strike="noStrike" cap="none" normalizeH="0" baseline="0" dirty="0" smtClean="0">
                          <a:ln>
                            <a:noFill/>
                          </a:ln>
                          <a:solidFill>
                            <a:schemeClr val="dk1"/>
                          </a:solidFill>
                          <a:effectLst/>
                          <a:latin typeface="+mn-lt"/>
                          <a:ea typeface="+mn-ea"/>
                          <a:cs typeface="+mn-cs"/>
                        </a:rPr>
                        <a:t> UCITS IV, di </a:t>
                      </a:r>
                      <a:r>
                        <a:rPr kumimoji="0" lang="de-AT" sz="1000" b="0" i="0" u="none" strike="noStrike" cap="none" normalizeH="0" baseline="0" dirty="0" err="1" smtClean="0">
                          <a:ln>
                            <a:noFill/>
                          </a:ln>
                          <a:solidFill>
                            <a:schemeClr val="dk1"/>
                          </a:solidFill>
                          <a:effectLst/>
                          <a:latin typeface="+mn-lt"/>
                          <a:ea typeface="+mn-ea"/>
                          <a:cs typeface="+mn-cs"/>
                        </a:rPr>
                        <a:t>diritto</a:t>
                      </a:r>
                      <a:r>
                        <a:rPr kumimoji="0" lang="de-AT" sz="1000" b="0" i="0" u="none" strike="noStrike" cap="none" normalizeH="0" baseline="0" dirty="0" smtClean="0">
                          <a:ln>
                            <a:noFill/>
                          </a:ln>
                          <a:solidFill>
                            <a:schemeClr val="dk1"/>
                          </a:solidFill>
                          <a:effectLst/>
                          <a:latin typeface="+mn-lt"/>
                          <a:ea typeface="+mn-ea"/>
                          <a:cs typeface="+mn-cs"/>
                        </a:rPr>
                        <a:t> </a:t>
                      </a:r>
                      <a:r>
                        <a:rPr kumimoji="0" lang="de-AT" sz="1000" b="0" i="0" u="none" strike="noStrike" cap="none" normalizeH="0" baseline="0" dirty="0" err="1" smtClean="0">
                          <a:ln>
                            <a:noFill/>
                          </a:ln>
                          <a:solidFill>
                            <a:schemeClr val="dk1"/>
                          </a:solidFill>
                          <a:effectLst/>
                          <a:latin typeface="+mn-lt"/>
                          <a:ea typeface="+mn-ea"/>
                          <a:cs typeface="+mn-cs"/>
                        </a:rPr>
                        <a:t>austriaco</a:t>
                      </a:r>
                      <a:endParaRPr kumimoji="0" lang="de-AT" sz="1000" b="0" i="0" u="none" strike="noStrike" cap="none" normalizeH="0" baseline="0" dirty="0" smtClean="0">
                        <a:ln>
                          <a:noFill/>
                        </a:ln>
                        <a:solidFill>
                          <a:schemeClr val="dk1"/>
                        </a:solidFill>
                        <a:effectLst/>
                        <a:latin typeface="+mn-lt"/>
                        <a:ea typeface="+mn-ea"/>
                        <a:cs typeface="+mn-cs"/>
                      </a:endParaRPr>
                    </a:p>
                  </a:txBody>
                  <a:tcPr marL="91444" marR="91444" anchor="ctr" horzOverflow="overflow">
                    <a:solidFill>
                      <a:schemeClr val="bg1">
                        <a:lumMod val="95000"/>
                      </a:schemeClr>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r h="255429">
                <a:tc>
                  <a:txBody>
                    <a:bodyPr/>
                    <a:lstStyle/>
                    <a:p>
                      <a:pPr marL="0" marR="0" lvl="0" indent="0" algn="l" defTabSz="914400" rtl="0" eaLnBrk="1" fontAlgn="t" latinLnBrk="0" hangingPunct="1">
                        <a:lnSpc>
                          <a:spcPct val="100000"/>
                        </a:lnSpc>
                        <a:spcBef>
                          <a:spcPct val="20000"/>
                        </a:spcBef>
                        <a:spcAft>
                          <a:spcPct val="0"/>
                        </a:spcAft>
                        <a:buClrTx/>
                        <a:buSzTx/>
                        <a:buFont typeface="Arial" charset="0"/>
                        <a:buNone/>
                        <a:tabLst/>
                        <a:defRPr/>
                      </a:pPr>
                      <a:r>
                        <a:rPr kumimoji="0" lang="en-GB" sz="1000" b="0" i="0" u="none" strike="noStrike" cap="none" normalizeH="0" baseline="0" noProof="0" dirty="0" smtClean="0">
                          <a:ln>
                            <a:noFill/>
                          </a:ln>
                          <a:solidFill>
                            <a:schemeClr val="dk1"/>
                          </a:solidFill>
                          <a:effectLst/>
                          <a:latin typeface="+mn-lt"/>
                          <a:ea typeface="+mn-ea"/>
                          <a:cs typeface="+mn-cs"/>
                        </a:rPr>
                        <a:t>Data di </a:t>
                      </a:r>
                      <a:r>
                        <a:rPr kumimoji="0" lang="en-GB" sz="1000" b="0" i="0" u="none" strike="noStrike" cap="none" normalizeH="0" baseline="0" noProof="0" dirty="0" err="1" smtClean="0">
                          <a:ln>
                            <a:noFill/>
                          </a:ln>
                          <a:solidFill>
                            <a:schemeClr val="dk1"/>
                          </a:solidFill>
                          <a:effectLst/>
                          <a:latin typeface="+mn-lt"/>
                          <a:ea typeface="+mn-ea"/>
                          <a:cs typeface="+mn-cs"/>
                        </a:rPr>
                        <a:t>lancio</a:t>
                      </a:r>
                      <a:r>
                        <a:rPr kumimoji="0" lang="en-GB" sz="1000" b="0" i="0" u="none" strike="noStrike" cap="none" normalizeH="0" baseline="0" noProof="0" dirty="0" smtClean="0">
                          <a:ln>
                            <a:noFill/>
                          </a:ln>
                          <a:solidFill>
                            <a:schemeClr val="dk1"/>
                          </a:solidFill>
                          <a:effectLst/>
                          <a:latin typeface="+mn-lt"/>
                          <a:ea typeface="+mn-ea"/>
                          <a:cs typeface="+mn-cs"/>
                        </a:rPr>
                        <a:t> &amp; ISIN</a:t>
                      </a:r>
                    </a:p>
                  </a:txBody>
                  <a:tcPr marL="91444" marR="91444" anchor="ctr" horzOverflow="overflow">
                    <a:solidFill>
                      <a:schemeClr val="bg1">
                        <a:lumMod val="85000"/>
                      </a:schemeClr>
                    </a:solid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lang="en-GB" sz="1000" noProof="0" dirty="0" smtClean="0">
                          <a:solidFill>
                            <a:schemeClr val="tx1"/>
                          </a:solidFill>
                        </a:rPr>
                        <a:t>04.04.2008</a:t>
                      </a:r>
                      <a:r>
                        <a:rPr kumimoji="0" lang="en-GB" sz="1000" b="0" i="0" u="none" strike="noStrike" cap="none" normalizeH="0" baseline="0" noProof="0" dirty="0" smtClean="0">
                          <a:ln>
                            <a:noFill/>
                          </a:ln>
                          <a:solidFill>
                            <a:schemeClr val="tx1"/>
                          </a:solidFill>
                          <a:effectLst/>
                          <a:latin typeface="+mn-lt"/>
                          <a:ea typeface="+mn-ea"/>
                          <a:cs typeface="+mn-cs"/>
                        </a:rPr>
                        <a:t> / </a:t>
                      </a:r>
                      <a:r>
                        <a:rPr lang="de-AT" sz="1000" dirty="0" smtClean="0">
                          <a:solidFill>
                            <a:schemeClr val="tx1"/>
                          </a:solidFill>
                          <a:latin typeface="+mn-lt"/>
                          <a:ea typeface="+mn-ea"/>
                          <a:cs typeface="+mn-cs"/>
                        </a:rPr>
                        <a:t>AT0000A090G0 (ISIN</a:t>
                      </a:r>
                      <a:r>
                        <a:rPr lang="de-AT" sz="1000" baseline="0" dirty="0" smtClean="0">
                          <a:solidFill>
                            <a:schemeClr val="tx1"/>
                          </a:solidFill>
                          <a:latin typeface="+mn-lt"/>
                          <a:ea typeface="+mn-ea"/>
                          <a:cs typeface="+mn-cs"/>
                        </a:rPr>
                        <a:t> della </a:t>
                      </a:r>
                      <a:r>
                        <a:rPr lang="de-AT" sz="1000" baseline="0" dirty="0" err="1" smtClean="0">
                          <a:solidFill>
                            <a:schemeClr val="tx1"/>
                          </a:solidFill>
                          <a:latin typeface="+mn-lt"/>
                          <a:ea typeface="+mn-ea"/>
                          <a:cs typeface="+mn-cs"/>
                        </a:rPr>
                        <a:t>classe</a:t>
                      </a:r>
                      <a:r>
                        <a:rPr lang="de-AT" sz="1000" baseline="0" dirty="0" smtClean="0">
                          <a:solidFill>
                            <a:schemeClr val="tx1"/>
                          </a:solidFill>
                          <a:latin typeface="+mn-lt"/>
                          <a:ea typeface="+mn-ea"/>
                          <a:cs typeface="+mn-cs"/>
                        </a:rPr>
                        <a:t> </a:t>
                      </a:r>
                      <a:r>
                        <a:rPr lang="de-AT" sz="1000" baseline="0" dirty="0" err="1" smtClean="0">
                          <a:solidFill>
                            <a:schemeClr val="tx1"/>
                          </a:solidFill>
                          <a:latin typeface="+mn-lt"/>
                          <a:ea typeface="+mn-ea"/>
                          <a:cs typeface="+mn-cs"/>
                        </a:rPr>
                        <a:t>con</a:t>
                      </a:r>
                      <a:r>
                        <a:rPr lang="de-AT" sz="1000" baseline="0" dirty="0" smtClean="0">
                          <a:solidFill>
                            <a:schemeClr val="tx1"/>
                          </a:solidFill>
                          <a:latin typeface="+mn-lt"/>
                          <a:ea typeface="+mn-ea"/>
                          <a:cs typeface="+mn-cs"/>
                        </a:rPr>
                        <a:t> </a:t>
                      </a:r>
                      <a:r>
                        <a:rPr lang="de-AT" sz="1000" baseline="0" dirty="0" err="1" smtClean="0">
                          <a:solidFill>
                            <a:schemeClr val="tx1"/>
                          </a:solidFill>
                          <a:latin typeface="+mn-lt"/>
                          <a:ea typeface="+mn-ea"/>
                          <a:cs typeface="+mn-cs"/>
                        </a:rPr>
                        <a:t>il</a:t>
                      </a:r>
                      <a:r>
                        <a:rPr lang="de-AT" sz="1000" baseline="0" dirty="0" smtClean="0">
                          <a:solidFill>
                            <a:schemeClr val="tx1"/>
                          </a:solidFill>
                          <a:latin typeface="+mn-lt"/>
                          <a:ea typeface="+mn-ea"/>
                          <a:cs typeface="+mn-cs"/>
                        </a:rPr>
                        <a:t> </a:t>
                      </a:r>
                      <a:r>
                        <a:rPr lang="de-AT" sz="1000" baseline="0" dirty="0" err="1" smtClean="0">
                          <a:solidFill>
                            <a:schemeClr val="tx1"/>
                          </a:solidFill>
                          <a:latin typeface="+mn-lt"/>
                          <a:ea typeface="+mn-ea"/>
                          <a:cs typeface="+mn-cs"/>
                        </a:rPr>
                        <a:t>track</a:t>
                      </a:r>
                      <a:r>
                        <a:rPr lang="de-AT" sz="1000" baseline="0" dirty="0" smtClean="0">
                          <a:solidFill>
                            <a:schemeClr val="tx1"/>
                          </a:solidFill>
                          <a:latin typeface="+mn-lt"/>
                          <a:ea typeface="+mn-ea"/>
                          <a:cs typeface="+mn-cs"/>
                        </a:rPr>
                        <a:t> </a:t>
                      </a:r>
                      <a:r>
                        <a:rPr lang="de-AT" sz="1000" baseline="0" dirty="0" err="1" smtClean="0">
                          <a:solidFill>
                            <a:schemeClr val="tx1"/>
                          </a:solidFill>
                          <a:latin typeface="+mn-lt"/>
                          <a:ea typeface="+mn-ea"/>
                          <a:cs typeface="+mn-cs"/>
                        </a:rPr>
                        <a:t>record</a:t>
                      </a:r>
                      <a:r>
                        <a:rPr lang="de-AT" sz="1000" baseline="0" dirty="0" smtClean="0">
                          <a:solidFill>
                            <a:schemeClr val="tx1"/>
                          </a:solidFill>
                          <a:latin typeface="+mn-lt"/>
                          <a:ea typeface="+mn-ea"/>
                          <a:cs typeface="+mn-cs"/>
                        </a:rPr>
                        <a:t> più </a:t>
                      </a:r>
                      <a:r>
                        <a:rPr lang="de-AT" sz="1000" baseline="0" dirty="0" err="1" smtClean="0">
                          <a:solidFill>
                            <a:schemeClr val="tx1"/>
                          </a:solidFill>
                          <a:latin typeface="+mn-lt"/>
                          <a:ea typeface="+mn-ea"/>
                          <a:cs typeface="+mn-cs"/>
                        </a:rPr>
                        <a:t>esteso</a:t>
                      </a:r>
                      <a:r>
                        <a:rPr lang="de-AT" sz="1000" dirty="0" smtClean="0">
                          <a:solidFill>
                            <a:schemeClr val="tx1"/>
                          </a:solidFill>
                          <a:latin typeface="+mn-lt"/>
                          <a:ea typeface="+mn-ea"/>
                          <a:cs typeface="+mn-cs"/>
                        </a:rPr>
                        <a:t>)</a:t>
                      </a:r>
                      <a:endParaRPr kumimoji="0" lang="de-AT" sz="1000" b="1" i="0" u="none" strike="noStrike" cap="none" normalizeH="0" baseline="0" dirty="0" smtClean="0">
                        <a:ln>
                          <a:noFill/>
                        </a:ln>
                        <a:solidFill>
                          <a:schemeClr val="tx1"/>
                        </a:solidFill>
                        <a:effectLst/>
                        <a:latin typeface="+mn-lt"/>
                        <a:ea typeface="+mn-ea"/>
                        <a:cs typeface="+mn-cs"/>
                      </a:endParaRPr>
                    </a:p>
                  </a:txBody>
                  <a:tcPr marL="91444" marR="91444" anchor="ctr" horzOverflow="overflow">
                    <a:solidFill>
                      <a:schemeClr val="bg1">
                        <a:lumMod val="85000"/>
                      </a:schemeClr>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r h="572461">
                <a:tc>
                  <a:txBody>
                    <a:bodyPr/>
                    <a:lstStyle/>
                    <a:p>
                      <a:pPr marL="0" marR="0" lvl="0" indent="0" algn="l" defTabSz="914400" rtl="0" eaLnBrk="1" fontAlgn="t" latinLnBrk="0" hangingPunct="1">
                        <a:lnSpc>
                          <a:spcPct val="100000"/>
                        </a:lnSpc>
                        <a:spcBef>
                          <a:spcPct val="20000"/>
                        </a:spcBef>
                        <a:spcAft>
                          <a:spcPct val="0"/>
                        </a:spcAft>
                        <a:buClrTx/>
                        <a:buSzTx/>
                        <a:buFont typeface="Arial" charset="0"/>
                        <a:buNone/>
                        <a:tabLst/>
                        <a:defRPr/>
                      </a:pPr>
                      <a:r>
                        <a:rPr kumimoji="0" lang="en-GB" sz="1000" b="0" i="0" u="none" strike="noStrike" cap="none" normalizeH="0" baseline="0" noProof="0" dirty="0" err="1" smtClean="0">
                          <a:ln>
                            <a:noFill/>
                          </a:ln>
                          <a:solidFill>
                            <a:schemeClr val="dk1"/>
                          </a:solidFill>
                          <a:effectLst/>
                          <a:latin typeface="+mn-lt"/>
                          <a:ea typeface="+mn-ea"/>
                          <a:cs typeface="+mn-cs"/>
                        </a:rPr>
                        <a:t>Universo</a:t>
                      </a:r>
                      <a:r>
                        <a:rPr kumimoji="0" lang="en-GB" sz="1000" b="0" i="0" u="none" strike="noStrike" cap="none" normalizeH="0" baseline="0" noProof="0" dirty="0" smtClean="0">
                          <a:ln>
                            <a:noFill/>
                          </a:ln>
                          <a:solidFill>
                            <a:schemeClr val="dk1"/>
                          </a:solidFill>
                          <a:effectLst/>
                          <a:latin typeface="+mn-lt"/>
                          <a:ea typeface="+mn-ea"/>
                          <a:cs typeface="+mn-cs"/>
                        </a:rPr>
                        <a:t> di </a:t>
                      </a:r>
                      <a:r>
                        <a:rPr kumimoji="0" lang="en-GB" sz="1000" b="0" i="0" u="none" strike="noStrike" cap="none" normalizeH="0" baseline="0" noProof="0" dirty="0" err="1" smtClean="0">
                          <a:ln>
                            <a:noFill/>
                          </a:ln>
                          <a:solidFill>
                            <a:schemeClr val="dk1"/>
                          </a:solidFill>
                          <a:effectLst/>
                          <a:latin typeface="+mn-lt"/>
                          <a:ea typeface="+mn-ea"/>
                          <a:cs typeface="+mn-cs"/>
                        </a:rPr>
                        <a:t>investimento</a:t>
                      </a:r>
                      <a:endParaRPr kumimoji="0" lang="en-GB" sz="1000" b="0" i="0" u="none" strike="noStrike" cap="none" normalizeH="0" baseline="0" noProof="0" dirty="0" smtClean="0">
                        <a:ln>
                          <a:noFill/>
                        </a:ln>
                        <a:solidFill>
                          <a:schemeClr val="dk1"/>
                        </a:solidFill>
                        <a:effectLst/>
                        <a:latin typeface="+mn-lt"/>
                        <a:ea typeface="+mn-ea"/>
                        <a:cs typeface="+mn-cs"/>
                      </a:endParaRPr>
                    </a:p>
                  </a:txBody>
                  <a:tcPr marL="91444" marR="91444" anchor="ctr" horzOverflow="overflow">
                    <a:solidFill>
                      <a:schemeClr val="bg1">
                        <a:lumMod val="95000"/>
                      </a:schemeClr>
                    </a:solidFill>
                  </a:tcPr>
                </a:tc>
                <a:tc gridSpan="5">
                  <a:txBody>
                    <a:bodyPr/>
                    <a:lstStyle/>
                    <a:p>
                      <a:pPr marL="182880" marR="0" indent="-182880" algn="l" defTabSz="914400">
                        <a:lnSpc>
                          <a:spcPct val="100000"/>
                        </a:lnSpc>
                        <a:spcBef>
                          <a:spcPts val="0"/>
                        </a:spcBef>
                        <a:buFont typeface="Wingdings" pitchFamily="2" charset="2"/>
                        <a:buChar char="§"/>
                      </a:pPr>
                      <a:r>
                        <a:rPr lang="en-GB" sz="1000" b="0" i="0" noProof="0" dirty="0" err="1" smtClean="0">
                          <a:solidFill>
                            <a:schemeClr val="dk1"/>
                          </a:solidFill>
                          <a:latin typeface="+mn-lt"/>
                        </a:rPr>
                        <a:t>Azioni</a:t>
                      </a:r>
                      <a:r>
                        <a:rPr lang="en-GB" sz="1000" b="0" i="0" noProof="0" dirty="0" smtClean="0">
                          <a:solidFill>
                            <a:schemeClr val="dk1"/>
                          </a:solidFill>
                          <a:latin typeface="+mn-lt"/>
                        </a:rPr>
                        <a:t> </a:t>
                      </a:r>
                      <a:r>
                        <a:rPr lang="en-GB" sz="1000" b="0" i="0" noProof="0" dirty="0" err="1" smtClean="0">
                          <a:solidFill>
                            <a:schemeClr val="dk1"/>
                          </a:solidFill>
                          <a:latin typeface="+mn-lt"/>
                        </a:rPr>
                        <a:t>globali</a:t>
                      </a:r>
                      <a:r>
                        <a:rPr lang="en-GB" sz="1000" b="0" i="0" noProof="0" dirty="0" smtClean="0">
                          <a:solidFill>
                            <a:schemeClr val="dk1"/>
                          </a:solidFill>
                          <a:latin typeface="+mn-lt"/>
                        </a:rPr>
                        <a:t>, </a:t>
                      </a:r>
                      <a:r>
                        <a:rPr lang="en-GB" sz="1000" b="0" i="0" noProof="0" dirty="0" err="1" smtClean="0">
                          <a:solidFill>
                            <a:schemeClr val="dk1"/>
                          </a:solidFill>
                          <a:latin typeface="+mn-lt"/>
                        </a:rPr>
                        <a:t>obbligazioni</a:t>
                      </a:r>
                      <a:r>
                        <a:rPr lang="en-GB" sz="1000" b="0" i="0" noProof="0" dirty="0" smtClean="0">
                          <a:solidFill>
                            <a:schemeClr val="dk1"/>
                          </a:solidFill>
                          <a:latin typeface="+mn-lt"/>
                        </a:rPr>
                        <a:t>, commodities, </a:t>
                      </a:r>
                      <a:r>
                        <a:rPr lang="en-GB" sz="1000" b="0" i="0" noProof="0" dirty="0" err="1" smtClean="0">
                          <a:solidFill>
                            <a:schemeClr val="dk1"/>
                          </a:solidFill>
                          <a:latin typeface="+mn-lt"/>
                        </a:rPr>
                        <a:t>valute</a:t>
                      </a:r>
                      <a:r>
                        <a:rPr lang="en-GB" sz="1000" b="0" i="0" noProof="0" dirty="0" smtClean="0">
                          <a:solidFill>
                            <a:schemeClr val="dk1"/>
                          </a:solidFill>
                          <a:latin typeface="+mn-lt"/>
                        </a:rPr>
                        <a:t> excl. </a:t>
                      </a:r>
                      <a:r>
                        <a:rPr lang="en-GB" sz="1000" b="0" i="0" noProof="0" dirty="0" err="1" smtClean="0">
                          <a:solidFill>
                            <a:schemeClr val="dk1"/>
                          </a:solidFill>
                          <a:latin typeface="+mn-lt"/>
                        </a:rPr>
                        <a:t>alternativi</a:t>
                      </a:r>
                      <a:r>
                        <a:rPr lang="en-GB" sz="1000" b="0" i="0" noProof="0" dirty="0" smtClean="0">
                          <a:solidFill>
                            <a:schemeClr val="dk1"/>
                          </a:solidFill>
                          <a:latin typeface="+mn-lt"/>
                        </a:rPr>
                        <a:t> </a:t>
                      </a:r>
                    </a:p>
                    <a:p>
                      <a:pPr marL="182880" marR="0" indent="-182880" algn="l" defTabSz="914400">
                        <a:lnSpc>
                          <a:spcPct val="100000"/>
                        </a:lnSpc>
                        <a:spcBef>
                          <a:spcPts val="0"/>
                        </a:spcBef>
                        <a:buFont typeface="Wingdings" pitchFamily="2" charset="2"/>
                        <a:buChar char="§"/>
                      </a:pPr>
                      <a:r>
                        <a:rPr lang="en-GB" sz="1000" b="0" i="0" noProof="0" dirty="0" err="1" smtClean="0">
                          <a:solidFill>
                            <a:schemeClr val="dk1"/>
                          </a:solidFill>
                          <a:latin typeface="+mn-lt"/>
                        </a:rPr>
                        <a:t>Derivati</a:t>
                      </a:r>
                      <a:r>
                        <a:rPr lang="en-GB" sz="1000" b="0" i="0" noProof="0" dirty="0" smtClean="0">
                          <a:solidFill>
                            <a:schemeClr val="dk1"/>
                          </a:solidFill>
                          <a:latin typeface="+mn-lt"/>
                        </a:rPr>
                        <a:t>,</a:t>
                      </a:r>
                      <a:r>
                        <a:rPr lang="en-GB" sz="1000" b="0" i="0" baseline="0" noProof="0" dirty="0" smtClean="0">
                          <a:solidFill>
                            <a:schemeClr val="dk1"/>
                          </a:solidFill>
                          <a:latin typeface="+mn-lt"/>
                        </a:rPr>
                        <a:t> </a:t>
                      </a:r>
                      <a:r>
                        <a:rPr lang="en-GB" sz="1000" b="0" i="0" baseline="0" noProof="0" dirty="0" err="1" smtClean="0">
                          <a:solidFill>
                            <a:schemeClr val="dk1"/>
                          </a:solidFill>
                          <a:latin typeface="+mn-lt"/>
                        </a:rPr>
                        <a:t>fondi</a:t>
                      </a:r>
                      <a:r>
                        <a:rPr lang="en-GB" sz="1000" b="0" i="0" baseline="0" noProof="0" dirty="0" smtClean="0">
                          <a:solidFill>
                            <a:schemeClr val="dk1"/>
                          </a:solidFill>
                          <a:latin typeface="+mn-lt"/>
                        </a:rPr>
                        <a:t> di </a:t>
                      </a:r>
                      <a:r>
                        <a:rPr lang="en-GB" sz="1000" b="0" i="0" baseline="0" noProof="0" dirty="0" err="1" smtClean="0">
                          <a:solidFill>
                            <a:schemeClr val="dk1"/>
                          </a:solidFill>
                          <a:latin typeface="+mn-lt"/>
                        </a:rPr>
                        <a:t>investimento</a:t>
                      </a:r>
                      <a:r>
                        <a:rPr lang="en-GB" sz="1000" b="0" i="0" baseline="0" noProof="0" dirty="0" smtClean="0">
                          <a:solidFill>
                            <a:schemeClr val="dk1"/>
                          </a:solidFill>
                          <a:latin typeface="+mn-lt"/>
                        </a:rPr>
                        <a:t> e </a:t>
                      </a:r>
                      <a:r>
                        <a:rPr lang="en-GB" sz="1000" b="0" i="0" baseline="0" noProof="0" dirty="0" err="1" smtClean="0">
                          <a:solidFill>
                            <a:schemeClr val="dk1"/>
                          </a:solidFill>
                          <a:latin typeface="+mn-lt"/>
                        </a:rPr>
                        <a:t>altri</a:t>
                      </a:r>
                      <a:r>
                        <a:rPr lang="en-GB" sz="1000" b="0" i="0" baseline="0" noProof="0" dirty="0" smtClean="0">
                          <a:solidFill>
                            <a:schemeClr val="dk1"/>
                          </a:solidFill>
                          <a:latin typeface="+mn-lt"/>
                        </a:rPr>
                        <a:t> </a:t>
                      </a:r>
                      <a:r>
                        <a:rPr lang="en-GB" sz="1000" b="0" i="0" baseline="0" noProof="0" dirty="0" err="1" smtClean="0">
                          <a:solidFill>
                            <a:schemeClr val="dk1"/>
                          </a:solidFill>
                          <a:latin typeface="+mn-lt"/>
                        </a:rPr>
                        <a:t>strumenti</a:t>
                      </a:r>
                      <a:r>
                        <a:rPr lang="en-GB" sz="1000" b="0" i="0" baseline="0" noProof="0" dirty="0" smtClean="0">
                          <a:solidFill>
                            <a:schemeClr val="dk1"/>
                          </a:solidFill>
                          <a:latin typeface="+mn-lt"/>
                        </a:rPr>
                        <a:t> cash</a:t>
                      </a:r>
                      <a:endParaRPr lang="en-GB" sz="1000" b="0" i="0" noProof="0" dirty="0" smtClean="0">
                        <a:solidFill>
                          <a:schemeClr val="dk1"/>
                        </a:solidFill>
                        <a:latin typeface="+mn-lt"/>
                      </a:endParaRPr>
                    </a:p>
                    <a:p>
                      <a:pPr marL="182880" marR="0" indent="-182880" algn="l" defTabSz="914400">
                        <a:lnSpc>
                          <a:spcPct val="100000"/>
                        </a:lnSpc>
                        <a:spcBef>
                          <a:spcPts val="0"/>
                        </a:spcBef>
                        <a:buFont typeface="Wingdings" pitchFamily="2" charset="2"/>
                        <a:buChar char="§"/>
                      </a:pPr>
                      <a:r>
                        <a:rPr kumimoji="0" lang="en-GB" sz="1000" b="0" i="0" u="none" strike="noStrike" cap="none" normalizeH="0" baseline="0" noProof="0" dirty="0" err="1" smtClean="0">
                          <a:ln>
                            <a:noFill/>
                          </a:ln>
                          <a:solidFill>
                            <a:schemeClr val="dk1"/>
                          </a:solidFill>
                          <a:effectLst/>
                          <a:latin typeface="+mn-lt"/>
                        </a:rPr>
                        <a:t>Niente</a:t>
                      </a:r>
                      <a:r>
                        <a:rPr kumimoji="0" lang="en-GB" sz="1000" b="0" i="0" u="none" strike="noStrike" cap="none" normalizeH="0" baseline="0" noProof="0" dirty="0" smtClean="0">
                          <a:ln>
                            <a:noFill/>
                          </a:ln>
                          <a:solidFill>
                            <a:schemeClr val="dk1"/>
                          </a:solidFill>
                          <a:effectLst/>
                          <a:latin typeface="+mn-lt"/>
                        </a:rPr>
                        <a:t> </a:t>
                      </a:r>
                      <a:r>
                        <a:rPr kumimoji="0" lang="en-GB" sz="1000" b="0" i="0" u="none" strike="noStrike" cap="none" normalizeH="0" baseline="0" noProof="0" dirty="0" err="1" smtClean="0">
                          <a:ln>
                            <a:noFill/>
                          </a:ln>
                          <a:solidFill>
                            <a:schemeClr val="dk1"/>
                          </a:solidFill>
                          <a:effectLst/>
                          <a:latin typeface="+mn-lt"/>
                        </a:rPr>
                        <a:t>strumenti</a:t>
                      </a:r>
                      <a:r>
                        <a:rPr kumimoji="0" lang="en-GB" sz="1000" b="0" i="0" u="none" strike="noStrike" cap="none" normalizeH="0" baseline="0" noProof="0" dirty="0" smtClean="0">
                          <a:ln>
                            <a:noFill/>
                          </a:ln>
                          <a:solidFill>
                            <a:schemeClr val="dk1"/>
                          </a:solidFill>
                          <a:effectLst/>
                          <a:latin typeface="+mn-lt"/>
                        </a:rPr>
                        <a:t> di </a:t>
                      </a:r>
                      <a:r>
                        <a:rPr kumimoji="0" lang="en-GB" sz="1000" b="0" i="0" u="none" strike="noStrike" cap="none" normalizeH="0" baseline="0" noProof="0" dirty="0" err="1" smtClean="0">
                          <a:ln>
                            <a:noFill/>
                          </a:ln>
                          <a:solidFill>
                            <a:schemeClr val="dk1"/>
                          </a:solidFill>
                          <a:effectLst/>
                          <a:latin typeface="+mn-lt"/>
                        </a:rPr>
                        <a:t>investimento</a:t>
                      </a:r>
                      <a:r>
                        <a:rPr kumimoji="0" lang="en-GB" sz="1000" b="0" i="0" u="none" strike="noStrike" cap="none" normalizeH="0" baseline="0" noProof="0" dirty="0" smtClean="0">
                          <a:ln>
                            <a:noFill/>
                          </a:ln>
                          <a:solidFill>
                            <a:schemeClr val="dk1"/>
                          </a:solidFill>
                          <a:effectLst/>
                          <a:latin typeface="+mn-lt"/>
                        </a:rPr>
                        <a:t> </a:t>
                      </a:r>
                      <a:r>
                        <a:rPr kumimoji="0" lang="en-GB" sz="1000" b="0" i="0" u="none" strike="noStrike" cap="none" normalizeH="0" baseline="0" noProof="0" dirty="0" err="1" smtClean="0">
                          <a:ln>
                            <a:noFill/>
                          </a:ln>
                          <a:solidFill>
                            <a:schemeClr val="dk1"/>
                          </a:solidFill>
                          <a:effectLst/>
                          <a:latin typeface="+mn-lt"/>
                        </a:rPr>
                        <a:t>alternativi</a:t>
                      </a:r>
                      <a:r>
                        <a:rPr kumimoji="0" lang="en-GB" sz="1000" b="0" i="0" u="none" strike="noStrike" cap="none" normalizeH="0" baseline="0" noProof="0" dirty="0" smtClean="0">
                          <a:ln>
                            <a:noFill/>
                          </a:ln>
                          <a:solidFill>
                            <a:schemeClr val="dk1"/>
                          </a:solidFill>
                          <a:effectLst/>
                          <a:latin typeface="+mn-lt"/>
                        </a:rPr>
                        <a:t> </a:t>
                      </a:r>
                      <a:r>
                        <a:rPr kumimoji="0" lang="en-GB" sz="1000" b="0" i="0" u="none" strike="noStrike" cap="none" normalizeH="0" baseline="0" noProof="0" dirty="0" err="1" smtClean="0">
                          <a:ln>
                            <a:noFill/>
                          </a:ln>
                          <a:solidFill>
                            <a:schemeClr val="dk1"/>
                          </a:solidFill>
                          <a:effectLst/>
                          <a:latin typeface="+mn-lt"/>
                        </a:rPr>
                        <a:t>illiquidi</a:t>
                      </a:r>
                      <a:endParaRPr kumimoji="0" lang="de-AT" sz="1000" b="0" i="0" u="none" strike="noStrike" cap="none" normalizeH="0" baseline="0" noProof="0" dirty="0" smtClean="0">
                        <a:ln>
                          <a:noFill/>
                        </a:ln>
                        <a:solidFill>
                          <a:schemeClr val="tx1"/>
                        </a:solidFill>
                        <a:effectLst/>
                        <a:latin typeface="+mn-lt"/>
                      </a:endParaRPr>
                    </a:p>
                  </a:txBody>
                  <a:tcPr marL="91444" marR="91444" anchor="ctr" horzOverflow="overflow">
                    <a:solidFill>
                      <a:schemeClr val="bg1">
                        <a:lumMod val="95000"/>
                      </a:schemeClr>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r h="255429">
                <a:tc>
                  <a:txBody>
                    <a:bodyPr/>
                    <a:lstStyle/>
                    <a:p>
                      <a:pPr marL="0" marR="0" lvl="0" indent="0" algn="l" defTabSz="914400" rtl="0" eaLnBrk="1" fontAlgn="t" latinLnBrk="0" hangingPunct="1">
                        <a:lnSpc>
                          <a:spcPct val="100000"/>
                        </a:lnSpc>
                        <a:spcBef>
                          <a:spcPct val="20000"/>
                        </a:spcBef>
                        <a:spcAft>
                          <a:spcPct val="0"/>
                        </a:spcAft>
                        <a:buClrTx/>
                        <a:buSzTx/>
                        <a:buFont typeface="Arial" charset="0"/>
                        <a:buNone/>
                        <a:tabLst/>
                        <a:defRPr/>
                      </a:pPr>
                      <a:r>
                        <a:rPr kumimoji="0" lang="en-GB" sz="1000" b="0" i="0" u="none" strike="noStrike" cap="none" normalizeH="0" baseline="0" noProof="0" dirty="0" smtClean="0">
                          <a:ln>
                            <a:noFill/>
                          </a:ln>
                          <a:solidFill>
                            <a:schemeClr val="dk1"/>
                          </a:solidFill>
                          <a:effectLst/>
                          <a:latin typeface="+mn-lt"/>
                          <a:ea typeface="+mn-ea"/>
                          <a:cs typeface="+mn-cs"/>
                        </a:rPr>
                        <a:t>Benchmark</a:t>
                      </a:r>
                    </a:p>
                  </a:txBody>
                  <a:tcPr marL="91444" marR="91444" anchor="ctr" horzOverflow="overflow">
                    <a:solidFill>
                      <a:schemeClr val="bg1">
                        <a:lumMod val="85000"/>
                      </a:schemeClr>
                    </a:solid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lang="de-AT" sz="1000" dirty="0" smtClean="0"/>
                        <a:t>100 % Merrill Lynch German</a:t>
                      </a:r>
                      <a:r>
                        <a:rPr lang="de-AT" sz="1000" baseline="0" dirty="0" smtClean="0"/>
                        <a:t> </a:t>
                      </a:r>
                      <a:r>
                        <a:rPr lang="de-AT" sz="1000" baseline="0" dirty="0" err="1" smtClean="0"/>
                        <a:t>Government</a:t>
                      </a:r>
                      <a:r>
                        <a:rPr lang="de-AT" sz="1000" baseline="0" dirty="0" smtClean="0"/>
                        <a:t> Bill Index</a:t>
                      </a:r>
                      <a:endParaRPr lang="de-AT" sz="1000" dirty="0" smtClean="0"/>
                    </a:p>
                  </a:txBody>
                  <a:tcPr marL="91444" marR="91444" anchor="ctr" horzOverflow="overflow">
                    <a:solidFill>
                      <a:schemeClr val="bg1">
                        <a:lumMod val="85000"/>
                      </a:schemeClr>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r h="255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dirty="0" err="1" smtClean="0">
                          <a:ln>
                            <a:noFill/>
                          </a:ln>
                          <a:solidFill>
                            <a:schemeClr val="tx1"/>
                          </a:solidFill>
                          <a:effectLst/>
                          <a:latin typeface="+mn-lt"/>
                          <a:ea typeface="+mn-ea"/>
                          <a:cs typeface="+mn-cs"/>
                        </a:rPr>
                        <a:t>Copertura</a:t>
                      </a:r>
                      <a:r>
                        <a:rPr kumimoji="0" lang="fr-FR" sz="1000" b="0" i="0" u="none" strike="noStrike" cap="none" normalizeH="0" baseline="0" noProof="0" dirty="0" smtClean="0">
                          <a:ln>
                            <a:noFill/>
                          </a:ln>
                          <a:solidFill>
                            <a:schemeClr val="tx1"/>
                          </a:solidFill>
                          <a:effectLst/>
                          <a:latin typeface="+mn-lt"/>
                          <a:ea typeface="+mn-ea"/>
                          <a:cs typeface="+mn-cs"/>
                        </a:rPr>
                        <a:t> </a:t>
                      </a:r>
                      <a:r>
                        <a:rPr kumimoji="0" lang="fr-FR" sz="1000" b="0" i="0" u="none" strike="noStrike" cap="none" normalizeH="0" baseline="0" noProof="0" dirty="0" err="1" smtClean="0">
                          <a:ln>
                            <a:noFill/>
                          </a:ln>
                          <a:solidFill>
                            <a:schemeClr val="tx1"/>
                          </a:solidFill>
                          <a:effectLst/>
                          <a:latin typeface="+mn-lt"/>
                          <a:ea typeface="+mn-ea"/>
                          <a:cs typeface="+mn-cs"/>
                        </a:rPr>
                        <a:t>valutaria</a:t>
                      </a:r>
                      <a:endParaRPr kumimoji="0" lang="fr-FR" sz="1000" b="0" i="0" u="none" strike="noStrike" cap="none" normalizeH="0" baseline="0" noProof="0" dirty="0" smtClean="0">
                        <a:ln>
                          <a:noFill/>
                        </a:ln>
                        <a:solidFill>
                          <a:schemeClr val="tx1"/>
                        </a:solidFill>
                        <a:effectLst/>
                        <a:latin typeface="+mn-lt"/>
                        <a:ea typeface="+mn-ea"/>
                        <a:cs typeface="+mn-cs"/>
                      </a:endParaRPr>
                    </a:p>
                  </a:txBody>
                  <a:tcPr marL="91444" marR="91444" anchor="ctr" horzOverflow="overflow">
                    <a:solidFill>
                      <a:schemeClr val="bg1">
                        <a:lumMod val="95000"/>
                      </a:schemeClr>
                    </a:solidFill>
                  </a:tcPr>
                </a:tc>
                <a:tc gridSpan="5">
                  <a:txBody>
                    <a:bodyPr/>
                    <a:lstStyle/>
                    <a:p>
                      <a:r>
                        <a:rPr lang="it-IT" sz="1000" noProof="0" dirty="0" smtClean="0">
                          <a:solidFill>
                            <a:schemeClr val="tx1"/>
                          </a:solidFill>
                        </a:rPr>
                        <a:t>Non sussiste copertura automatica delle valute all’interno del fondo</a:t>
                      </a:r>
                    </a:p>
                  </a:txBody>
                  <a:tcPr marL="91444" marR="91444" anchor="ctr" horzOverflow="overflow">
                    <a:solidFill>
                      <a:schemeClr val="bg1">
                        <a:lumMod val="95000"/>
                      </a:schemeClr>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r h="255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dirty="0" smtClean="0">
                          <a:ln>
                            <a:noFill/>
                          </a:ln>
                          <a:solidFill>
                            <a:schemeClr val="tx1"/>
                          </a:solidFill>
                          <a:effectLst/>
                          <a:latin typeface="+mn-lt"/>
                          <a:ea typeface="+mn-ea"/>
                          <a:cs typeface="+mn-cs"/>
                        </a:rPr>
                        <a:t>Volume</a:t>
                      </a:r>
                    </a:p>
                  </a:txBody>
                  <a:tcPr marL="91444" marR="91444" anchor="ctr" horzOverflow="overflow">
                    <a:solidFill>
                      <a:schemeClr val="bg1">
                        <a:lumMod val="85000"/>
                      </a:schemeClr>
                    </a:solidFill>
                  </a:tcPr>
                </a:tc>
                <a:tc gridSpan="5">
                  <a:txBody>
                    <a:bodyPr/>
                    <a:lstStyle/>
                    <a:p>
                      <a:pPr marL="0" marR="0" indent="0" defTabSz="914400" eaLnBrk="1" fontAlgn="auto" latinLnBrk="0" hangingPunct="1">
                        <a:lnSpc>
                          <a:spcPct val="100000"/>
                        </a:lnSpc>
                        <a:spcBef>
                          <a:spcPts val="0"/>
                        </a:spcBef>
                        <a:spcAft>
                          <a:spcPts val="0"/>
                        </a:spcAft>
                        <a:buClrTx/>
                        <a:buSzTx/>
                        <a:buFontTx/>
                        <a:buNone/>
                        <a:tabLst/>
                        <a:defRPr/>
                      </a:pPr>
                      <a:r>
                        <a:rPr lang="en-GB" sz="1000" noProof="0" dirty="0" smtClean="0">
                          <a:solidFill>
                            <a:schemeClr val="tx1"/>
                          </a:solidFill>
                        </a:rPr>
                        <a:t>EUR 103,8 m</a:t>
                      </a:r>
                      <a:r>
                        <a:rPr lang="en-GB" sz="1000" baseline="0" noProof="0" dirty="0" smtClean="0">
                          <a:solidFill>
                            <a:schemeClr val="tx1"/>
                          </a:solidFill>
                        </a:rPr>
                        <a:t> (</a:t>
                      </a:r>
                      <a:r>
                        <a:rPr kumimoji="0" lang="de-AT" sz="1000" b="0" i="0" u="none" strike="noStrike" cap="none" normalizeH="0" baseline="0" noProof="0" dirty="0" smtClean="0">
                          <a:ln>
                            <a:noFill/>
                          </a:ln>
                          <a:solidFill>
                            <a:schemeClr val="tx1"/>
                          </a:solidFill>
                          <a:effectLst/>
                          <a:latin typeface="+mn-lt"/>
                          <a:ea typeface="+mn-ea"/>
                          <a:cs typeface="+mn-cs"/>
                        </a:rPr>
                        <a:t>29 </a:t>
                      </a:r>
                      <a:r>
                        <a:rPr kumimoji="0" lang="de-AT" sz="1000" b="0" i="0" u="none" strike="noStrike" cap="none" normalizeH="0" baseline="0" noProof="0" dirty="0" err="1" smtClean="0">
                          <a:ln>
                            <a:noFill/>
                          </a:ln>
                          <a:solidFill>
                            <a:schemeClr val="tx1"/>
                          </a:solidFill>
                          <a:effectLst/>
                          <a:latin typeface="+mn-lt"/>
                          <a:ea typeface="+mn-ea"/>
                          <a:cs typeface="+mn-cs"/>
                        </a:rPr>
                        <a:t>Agosto</a:t>
                      </a:r>
                      <a:r>
                        <a:rPr kumimoji="0" lang="de-AT" sz="1000" b="0" i="0" u="none" strike="noStrike" cap="none" normalizeH="0" baseline="0" dirty="0" smtClean="0">
                          <a:ln>
                            <a:noFill/>
                          </a:ln>
                          <a:solidFill>
                            <a:schemeClr val="tx1"/>
                          </a:solidFill>
                          <a:effectLst/>
                          <a:latin typeface="+mn-lt"/>
                          <a:ea typeface="+mn-ea"/>
                          <a:cs typeface="+mn-cs"/>
                        </a:rPr>
                        <a:t> 2014)</a:t>
                      </a:r>
                      <a:endParaRPr kumimoji="0" lang="de-AT" sz="1000" b="0" i="0" u="none" strike="noStrike" cap="none" normalizeH="0" baseline="0" dirty="0">
                        <a:ln>
                          <a:noFill/>
                        </a:ln>
                        <a:solidFill>
                          <a:schemeClr val="tx1"/>
                        </a:solidFill>
                        <a:effectLst/>
                        <a:latin typeface="+mn-lt"/>
                        <a:ea typeface="+mn-ea"/>
                        <a:cs typeface="+mn-cs"/>
                      </a:endParaRPr>
                    </a:p>
                  </a:txBody>
                  <a:tcPr marL="91444" marR="91444" anchor="ctr" horzOverflow="overflow">
                    <a:solidFill>
                      <a:schemeClr val="bg1">
                        <a:lumMod val="85000"/>
                      </a:schemeClr>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r h="64230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dirty="0" err="1" smtClean="0">
                          <a:ln>
                            <a:noFill/>
                          </a:ln>
                          <a:solidFill>
                            <a:schemeClr val="tx1"/>
                          </a:solidFill>
                          <a:effectLst/>
                          <a:latin typeface="+mn-lt"/>
                          <a:ea typeface="+mn-ea"/>
                          <a:cs typeface="+mn-cs"/>
                        </a:rPr>
                        <a:t>Share</a:t>
                      </a:r>
                      <a:r>
                        <a:rPr kumimoji="0" lang="fr-FR" sz="1000" b="0" i="0" u="none" strike="noStrike" cap="none" normalizeH="0" baseline="0" noProof="0" dirty="0" smtClean="0">
                          <a:ln>
                            <a:noFill/>
                          </a:ln>
                          <a:solidFill>
                            <a:schemeClr val="tx1"/>
                          </a:solidFill>
                          <a:effectLst/>
                          <a:latin typeface="+mn-lt"/>
                          <a:ea typeface="+mn-ea"/>
                          <a:cs typeface="+mn-cs"/>
                        </a:rPr>
                        <a:t> class &amp; </a:t>
                      </a:r>
                      <a:r>
                        <a:rPr kumimoji="0" lang="fr-FR" sz="1000" b="0" i="0" u="none" strike="noStrike" cap="none" normalizeH="0" baseline="0" noProof="0" dirty="0" err="1" smtClean="0">
                          <a:ln>
                            <a:noFill/>
                          </a:ln>
                          <a:solidFill>
                            <a:schemeClr val="tx1"/>
                          </a:solidFill>
                          <a:effectLst/>
                          <a:latin typeface="+mn-lt"/>
                          <a:ea typeface="+mn-ea"/>
                          <a:cs typeface="+mn-cs"/>
                        </a:rPr>
                        <a:t>fee</a:t>
                      </a:r>
                      <a:endParaRPr kumimoji="0" lang="fr-FR" sz="1000" b="0" i="0" u="none" strike="noStrike" cap="none" normalizeH="0" baseline="0" noProof="0" dirty="0" smtClean="0">
                        <a:ln>
                          <a:noFill/>
                        </a:ln>
                        <a:solidFill>
                          <a:schemeClr val="tx1"/>
                        </a:solidFill>
                        <a:effectLst/>
                        <a:latin typeface="+mn-lt"/>
                        <a:ea typeface="+mn-ea"/>
                        <a:cs typeface="+mn-cs"/>
                      </a:endParaRPr>
                    </a:p>
                  </a:txBody>
                  <a:tcPr marL="91444" marR="91444" anchor="ctr" horzOverflow="overflow">
                    <a:solidFill>
                      <a:schemeClr val="bg1">
                        <a:lumMod val="95000"/>
                      </a:schemeClr>
                    </a:solidFill>
                  </a:tcPr>
                </a:tc>
                <a:tc>
                  <a:txBody>
                    <a:bodyPr/>
                    <a:lstStyle/>
                    <a:p>
                      <a:r>
                        <a:rPr kumimoji="0" lang="de-AT" sz="1000" b="0" i="0" u="none" strike="noStrike" cap="none" normalizeH="0" baseline="0" dirty="0" smtClean="0">
                          <a:ln>
                            <a:noFill/>
                          </a:ln>
                          <a:solidFill>
                            <a:schemeClr val="tx1"/>
                          </a:solidFill>
                          <a:effectLst/>
                          <a:latin typeface="+mn-lt"/>
                          <a:ea typeface="+mn-ea"/>
                          <a:cs typeface="+mn-cs"/>
                        </a:rPr>
                        <a:t>Retail</a:t>
                      </a:r>
                      <a:endParaRPr kumimoji="0" lang="de-AT" sz="1000" b="0" i="0" u="none" strike="noStrike" cap="none" normalizeH="0" baseline="0" dirty="0">
                        <a:ln>
                          <a:noFill/>
                        </a:ln>
                        <a:solidFill>
                          <a:schemeClr val="tx1"/>
                        </a:solidFill>
                        <a:effectLst/>
                        <a:latin typeface="+mn-lt"/>
                        <a:ea typeface="+mn-ea"/>
                        <a:cs typeface="+mn-cs"/>
                      </a:endParaRPr>
                    </a:p>
                  </a:txBody>
                  <a:tcPr marL="91444" marR="91444" anchor="ctr" horzOverflow="overflow">
                    <a:solidFill>
                      <a:schemeClr val="bg1">
                        <a:lumMod val="95000"/>
                      </a:schemeClr>
                    </a:solidFill>
                  </a:tcPr>
                </a:tc>
                <a:tc>
                  <a:txBody>
                    <a:bodyPr/>
                    <a:lstStyle/>
                    <a:p>
                      <a:r>
                        <a:rPr kumimoji="0" lang="de-AT" sz="1000" b="0" i="0" u="none" strike="noStrike" cap="none" normalizeH="0" baseline="0" dirty="0" smtClean="0">
                          <a:ln>
                            <a:noFill/>
                          </a:ln>
                          <a:solidFill>
                            <a:schemeClr val="tx1"/>
                          </a:solidFill>
                          <a:effectLst/>
                          <a:latin typeface="+mn-lt"/>
                          <a:ea typeface="+mn-ea"/>
                          <a:cs typeface="+mn-cs"/>
                        </a:rPr>
                        <a:t>2,00 % p.a.</a:t>
                      </a:r>
                      <a:endParaRPr kumimoji="0" lang="de-AT" sz="1000" b="0" i="0" u="none" strike="noStrike" cap="none" normalizeH="0" baseline="0" dirty="0">
                        <a:ln>
                          <a:noFill/>
                        </a:ln>
                        <a:solidFill>
                          <a:schemeClr val="tx1"/>
                        </a:solidFill>
                        <a:effectLst/>
                        <a:latin typeface="+mn-lt"/>
                        <a:ea typeface="+mn-ea"/>
                        <a:cs typeface="+mn-cs"/>
                      </a:endParaRPr>
                    </a:p>
                  </a:txBody>
                  <a:tcPr marL="91444" marR="91444" anchor="ctr" horzOverflow="overflow">
                    <a:solidFill>
                      <a:schemeClr val="bg1">
                        <a:lumMod val="95000"/>
                      </a:schemeClr>
                    </a:solidFill>
                  </a:tcPr>
                </a:tc>
                <a:tc>
                  <a:txBody>
                    <a:bodyPr/>
                    <a:lstStyle/>
                    <a:p>
                      <a:r>
                        <a:rPr kumimoji="0" lang="de-AT" sz="1000" b="0" i="0" u="none" strike="noStrike" cap="none" normalizeH="0" baseline="0" dirty="0" smtClean="0">
                          <a:ln>
                            <a:noFill/>
                          </a:ln>
                          <a:solidFill>
                            <a:schemeClr val="tx1"/>
                          </a:solidFill>
                          <a:effectLst/>
                          <a:latin typeface="+mn-lt"/>
                          <a:ea typeface="+mn-ea"/>
                          <a:cs typeface="+mn-cs"/>
                        </a:rPr>
                        <a:t>EUR</a:t>
                      </a:r>
                      <a:endParaRPr kumimoji="0" lang="de-AT" sz="1000" b="0" i="0" u="none" strike="noStrike" cap="none" normalizeH="0" baseline="0" dirty="0">
                        <a:ln>
                          <a:noFill/>
                        </a:ln>
                        <a:solidFill>
                          <a:schemeClr val="tx1"/>
                        </a:solidFill>
                        <a:effectLst/>
                        <a:latin typeface="+mn-lt"/>
                        <a:ea typeface="+mn-ea"/>
                        <a:cs typeface="+mn-cs"/>
                      </a:endParaRPr>
                    </a:p>
                  </a:txBody>
                  <a:tcPr marL="91444" marR="91444" anchor="ctr" horzOverflow="overflow">
                    <a:solidFill>
                      <a:schemeClr val="bg1">
                        <a:lumMod val="95000"/>
                      </a:schemeClr>
                    </a:solidFill>
                  </a:tcPr>
                </a:tc>
                <a:tc>
                  <a:txBody>
                    <a:bodyPr/>
                    <a:lstStyle/>
                    <a:p>
                      <a:r>
                        <a:rPr lang="de-AT" sz="1000" b="0" dirty="0" smtClean="0">
                          <a:solidFill>
                            <a:schemeClr val="tx1"/>
                          </a:solidFill>
                          <a:latin typeface="+mn-lt"/>
                        </a:rPr>
                        <a:t>AT0000A0QRP8 </a:t>
                      </a:r>
                      <a:endParaRPr lang="en-GB" sz="1000" noProof="0"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de-AT" sz="1000" b="0" i="0" u="none" strike="noStrike" baseline="0" dirty="0" smtClean="0">
                          <a:solidFill>
                            <a:schemeClr val="dk1"/>
                          </a:solidFill>
                          <a:latin typeface="+mn-lt"/>
                          <a:ea typeface="+mn-ea"/>
                          <a:cs typeface="+mn-cs"/>
                        </a:rPr>
                        <a:t>AT0000A0QRQ6</a:t>
                      </a:r>
                      <a:endParaRPr lang="en-GB" sz="1000" noProof="0"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de-AT" sz="1000" b="0" dirty="0" smtClean="0">
                          <a:solidFill>
                            <a:schemeClr val="tx1"/>
                          </a:solidFill>
                          <a:latin typeface="+mn-lt"/>
                        </a:rPr>
                        <a:t>AT0000A0LHU0</a:t>
                      </a:r>
                      <a:endParaRPr lang="en-GB" sz="1000" noProof="0" dirty="0" smtClean="0">
                        <a:solidFill>
                          <a:schemeClr val="tx1"/>
                        </a:solidFill>
                      </a:endParaRPr>
                    </a:p>
                  </a:txBody>
                  <a:tcPr marL="91444" marR="91444" anchor="ctr" horzOverflow="overflow">
                    <a:solidFill>
                      <a:schemeClr val="bg1">
                        <a:lumMod val="95000"/>
                      </a:schemeClr>
                    </a:solidFill>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GB" sz="1000" baseline="0" noProof="0" dirty="0" smtClean="0">
                          <a:solidFill>
                            <a:schemeClr val="tx1"/>
                          </a:solidFill>
                        </a:rPr>
                        <a:t>A </a:t>
                      </a:r>
                      <a:r>
                        <a:rPr lang="en-GB" sz="1000" baseline="0" noProof="0" dirty="0" err="1" smtClean="0">
                          <a:solidFill>
                            <a:schemeClr val="tx1"/>
                          </a:solidFill>
                        </a:rPr>
                        <a:t>distribuzione</a:t>
                      </a:r>
                      <a:endParaRPr lang="en-GB" sz="1000" baseline="0" noProof="0"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en-GB" sz="1000" noProof="0" dirty="0" smtClean="0">
                          <a:solidFill>
                            <a:schemeClr val="tx1"/>
                          </a:solidFill>
                        </a:rPr>
                        <a:t>Ad</a:t>
                      </a:r>
                      <a:r>
                        <a:rPr lang="en-GB" sz="1000" baseline="0" noProof="0" dirty="0" smtClean="0">
                          <a:solidFill>
                            <a:schemeClr val="tx1"/>
                          </a:solidFill>
                        </a:rPr>
                        <a:t> </a:t>
                      </a:r>
                      <a:r>
                        <a:rPr lang="en-GB" sz="1000" baseline="0" noProof="0" dirty="0" err="1" smtClean="0">
                          <a:solidFill>
                            <a:schemeClr val="tx1"/>
                          </a:solidFill>
                        </a:rPr>
                        <a:t>accumulazione</a:t>
                      </a:r>
                      <a:endParaRPr lang="en-GB" sz="1000" baseline="0" noProof="0"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en-GB" sz="1000" baseline="0" noProof="0" dirty="0" smtClean="0">
                          <a:solidFill>
                            <a:schemeClr val="tx1"/>
                          </a:solidFill>
                        </a:rPr>
                        <a:t>Ad </a:t>
                      </a:r>
                      <a:r>
                        <a:rPr lang="en-GB" sz="1000" baseline="0" noProof="0" dirty="0" err="1" smtClean="0">
                          <a:solidFill>
                            <a:schemeClr val="tx1"/>
                          </a:solidFill>
                        </a:rPr>
                        <a:t>accumulazione</a:t>
                      </a:r>
                      <a:r>
                        <a:rPr lang="en-GB" sz="1000" baseline="0" noProof="0" dirty="0" smtClean="0">
                          <a:solidFill>
                            <a:schemeClr val="tx1"/>
                          </a:solidFill>
                        </a:rPr>
                        <a:t> </a:t>
                      </a:r>
                      <a:r>
                        <a:rPr lang="en-GB" sz="1000" baseline="0" noProof="0" dirty="0" err="1" smtClean="0">
                          <a:solidFill>
                            <a:schemeClr val="tx1"/>
                          </a:solidFill>
                        </a:rPr>
                        <a:t>totale</a:t>
                      </a:r>
                      <a:endParaRPr lang="en-GB" sz="1000" noProof="0" dirty="0" smtClean="0">
                        <a:solidFill>
                          <a:schemeClr val="tx1"/>
                        </a:solidFill>
                      </a:endParaRPr>
                    </a:p>
                  </a:txBody>
                  <a:tcPr marL="91444" marR="91444" anchor="ctr" horzOverflow="overflow">
                    <a:solidFill>
                      <a:schemeClr val="bg1">
                        <a:lumMod val="95000"/>
                      </a:schemeClr>
                    </a:solidFill>
                  </a:tcPr>
                </a:tc>
              </a:tr>
              <a:tr h="45878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cap="none" normalizeH="0" baseline="0" noProof="0" smtClean="0">
                        <a:ln>
                          <a:noFill/>
                        </a:ln>
                        <a:solidFill>
                          <a:schemeClr val="tx1"/>
                        </a:solidFill>
                        <a:effectLst/>
                        <a:latin typeface="+mn-lt"/>
                        <a:ea typeface="+mn-ea"/>
                        <a:cs typeface="+mn-cs"/>
                      </a:endParaRPr>
                    </a:p>
                  </a:txBody>
                  <a:tcPr marL="91444" marR="91444" anchor="ctr" horzOverflow="overflow"/>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de-AT" sz="1000" dirty="0" err="1" smtClean="0"/>
                        <a:t>Istituzionale</a:t>
                      </a:r>
                      <a:endParaRPr lang="de-AT" sz="1000" dirty="0" smtClean="0"/>
                    </a:p>
                  </a:txBody>
                  <a:tcPr marL="91444" marR="91444" anchor="ctr" horzOverflow="overflow">
                    <a:solidFill>
                      <a:schemeClr val="bg1">
                        <a:lumMod val="95000"/>
                      </a:schemeClr>
                    </a:solidFill>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kumimoji="0" lang="de-AT" sz="1000" b="0" i="0" u="none" strike="noStrike" cap="none" normalizeH="0" baseline="0" dirty="0" smtClean="0">
                          <a:ln>
                            <a:noFill/>
                          </a:ln>
                          <a:solidFill>
                            <a:schemeClr val="tx1"/>
                          </a:solidFill>
                          <a:effectLst/>
                          <a:latin typeface="+mn-lt"/>
                          <a:ea typeface="+mn-ea"/>
                          <a:cs typeface="+mn-cs"/>
                        </a:rPr>
                        <a:t>1,00 % p.a.</a:t>
                      </a:r>
                    </a:p>
                  </a:txBody>
                  <a:tcPr marL="91444" marR="91444" anchor="ctr" horzOverflow="overflow">
                    <a:solidFill>
                      <a:schemeClr val="bg1">
                        <a:lumMod val="95000"/>
                      </a:schemeClr>
                    </a:solidFill>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kumimoji="0" lang="de-AT" sz="1000" b="0" i="0" u="none" strike="noStrike" cap="none" normalizeH="0" baseline="0" dirty="0" smtClean="0">
                          <a:ln>
                            <a:noFill/>
                          </a:ln>
                          <a:solidFill>
                            <a:schemeClr val="tx1"/>
                          </a:solidFill>
                          <a:effectLst/>
                          <a:latin typeface="+mn-lt"/>
                          <a:ea typeface="+mn-ea"/>
                          <a:cs typeface="+mn-cs"/>
                        </a:rPr>
                        <a:t>EUR</a:t>
                      </a:r>
                    </a:p>
                  </a:txBody>
                  <a:tcPr marL="91444" marR="91444" anchor="ctr" horzOverflow="overflow">
                    <a:solidFill>
                      <a:schemeClr val="bg1">
                        <a:lumMod val="95000"/>
                      </a:schemeClr>
                    </a:solidFill>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de-AT" sz="1000" b="0" i="0" u="none" strike="noStrike" baseline="0" dirty="0" smtClean="0">
                          <a:solidFill>
                            <a:schemeClr val="dk1"/>
                          </a:solidFill>
                          <a:latin typeface="+mn-lt"/>
                          <a:ea typeface="+mn-ea"/>
                          <a:cs typeface="+mn-cs"/>
                        </a:rPr>
                        <a:t>AT0000A090G0</a:t>
                      </a:r>
                      <a:endParaRPr lang="de-AT" sz="1000"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de-AT" sz="1000" dirty="0" smtClean="0">
                          <a:solidFill>
                            <a:schemeClr val="tx1"/>
                          </a:solidFill>
                        </a:rPr>
                        <a:t>AT0000A0QRR4</a:t>
                      </a:r>
                      <a:endParaRPr lang="en-GB" sz="1000" noProof="0" dirty="0" smtClean="0">
                        <a:solidFill>
                          <a:schemeClr val="tx1"/>
                        </a:solidFill>
                      </a:endParaRPr>
                    </a:p>
                  </a:txBody>
                  <a:tcPr marL="91444" marR="91444" anchor="ctr" horzOverflow="overflow">
                    <a:solidFill>
                      <a:schemeClr val="bg1">
                        <a:lumMod val="95000"/>
                      </a:schemeClr>
                    </a:solidFill>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GB" sz="1000" noProof="0" dirty="0" smtClean="0">
                          <a:solidFill>
                            <a:schemeClr val="tx1"/>
                          </a:solidFill>
                        </a:rPr>
                        <a:t>Ad</a:t>
                      </a:r>
                      <a:r>
                        <a:rPr lang="en-GB" sz="1000" baseline="0" noProof="0" dirty="0" smtClean="0">
                          <a:solidFill>
                            <a:schemeClr val="tx1"/>
                          </a:solidFill>
                        </a:rPr>
                        <a:t> </a:t>
                      </a:r>
                      <a:r>
                        <a:rPr lang="en-GB" sz="1000" baseline="0" noProof="0" dirty="0" err="1" smtClean="0">
                          <a:solidFill>
                            <a:schemeClr val="tx1"/>
                          </a:solidFill>
                        </a:rPr>
                        <a:t>accumulazione</a:t>
                      </a:r>
                      <a:endParaRPr lang="en-GB" sz="1000" baseline="0" noProof="0"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en-GB" sz="1000" noProof="0" dirty="0" smtClean="0">
                          <a:solidFill>
                            <a:schemeClr val="tx1"/>
                          </a:solidFill>
                        </a:rPr>
                        <a:t>Ad</a:t>
                      </a:r>
                      <a:r>
                        <a:rPr lang="en-GB" sz="1000" baseline="0" noProof="0" dirty="0" smtClean="0">
                          <a:solidFill>
                            <a:schemeClr val="tx1"/>
                          </a:solidFill>
                        </a:rPr>
                        <a:t> </a:t>
                      </a:r>
                      <a:r>
                        <a:rPr lang="en-GB" sz="1000" baseline="0" noProof="0" dirty="0" err="1" smtClean="0">
                          <a:solidFill>
                            <a:schemeClr val="tx1"/>
                          </a:solidFill>
                        </a:rPr>
                        <a:t>accumulazione</a:t>
                      </a:r>
                      <a:r>
                        <a:rPr lang="en-GB" sz="1000" baseline="0" noProof="0" dirty="0" smtClean="0">
                          <a:solidFill>
                            <a:schemeClr val="tx1"/>
                          </a:solidFill>
                        </a:rPr>
                        <a:t> </a:t>
                      </a:r>
                      <a:r>
                        <a:rPr lang="en-GB" sz="1000" baseline="0" noProof="0" dirty="0" err="1" smtClean="0">
                          <a:solidFill>
                            <a:schemeClr val="tx1"/>
                          </a:solidFill>
                        </a:rPr>
                        <a:t>totale</a:t>
                      </a:r>
                      <a:endParaRPr lang="en-GB" sz="1000" noProof="0" dirty="0" smtClean="0">
                        <a:solidFill>
                          <a:schemeClr val="tx1"/>
                        </a:solidFill>
                      </a:endParaRPr>
                    </a:p>
                  </a:txBody>
                  <a:tcPr marL="91444" marR="91444" anchor="ctr" horzOverflow="overflow">
                    <a:solidFill>
                      <a:schemeClr val="bg1">
                        <a:lumMod val="95000"/>
                      </a:schemeClr>
                    </a:solidFill>
                  </a:tcPr>
                </a:tc>
              </a:tr>
              <a:tr h="275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dirty="0" err="1" smtClean="0">
                          <a:ln>
                            <a:noFill/>
                          </a:ln>
                          <a:solidFill>
                            <a:schemeClr val="tx1"/>
                          </a:solidFill>
                          <a:effectLst/>
                          <a:latin typeface="+mn-lt"/>
                          <a:ea typeface="+mn-ea"/>
                          <a:cs typeface="+mn-cs"/>
                        </a:rPr>
                        <a:t>Paesi</a:t>
                      </a:r>
                      <a:r>
                        <a:rPr kumimoji="0" lang="fr-FR" sz="1000" b="0" i="0" u="none" strike="noStrike" cap="none" normalizeH="0" baseline="0" noProof="0" dirty="0" smtClean="0">
                          <a:ln>
                            <a:noFill/>
                          </a:ln>
                          <a:solidFill>
                            <a:schemeClr val="tx1"/>
                          </a:solidFill>
                          <a:effectLst/>
                          <a:latin typeface="+mn-lt"/>
                          <a:ea typeface="+mn-ea"/>
                          <a:cs typeface="+mn-cs"/>
                        </a:rPr>
                        <a:t> di </a:t>
                      </a:r>
                      <a:r>
                        <a:rPr kumimoji="0" lang="fr-FR" sz="1000" b="0" i="0" u="none" strike="noStrike" cap="none" normalizeH="0" baseline="0" noProof="0" dirty="0" err="1" smtClean="0">
                          <a:ln>
                            <a:noFill/>
                          </a:ln>
                          <a:solidFill>
                            <a:schemeClr val="tx1"/>
                          </a:solidFill>
                          <a:effectLst/>
                          <a:latin typeface="+mn-lt"/>
                          <a:ea typeface="+mn-ea"/>
                          <a:cs typeface="+mn-cs"/>
                        </a:rPr>
                        <a:t>registrazione</a:t>
                      </a:r>
                      <a:endParaRPr kumimoji="0" lang="fr-FR" sz="1000" b="0" i="0" u="none" strike="noStrike" cap="none" normalizeH="0" baseline="0" noProof="0" dirty="0" smtClean="0">
                        <a:ln>
                          <a:noFill/>
                        </a:ln>
                        <a:solidFill>
                          <a:schemeClr val="tx1"/>
                        </a:solidFill>
                        <a:effectLst/>
                        <a:latin typeface="+mn-lt"/>
                        <a:ea typeface="+mn-ea"/>
                        <a:cs typeface="+mn-cs"/>
                      </a:endParaRPr>
                    </a:p>
                  </a:txBody>
                  <a:tcPr marL="91444" marR="91444" anchor="ctr" horzOverflow="overflow">
                    <a:solidFill>
                      <a:schemeClr val="bg1">
                        <a:lumMod val="85000"/>
                      </a:schemeClr>
                    </a:solidFill>
                  </a:tcPr>
                </a:tc>
                <a:tc gridSpan="5">
                  <a:txBody>
                    <a:bodyPr/>
                    <a:lstStyle/>
                    <a:p>
                      <a:r>
                        <a:rPr lang="en-GB" sz="1000" noProof="0" dirty="0" smtClean="0">
                          <a:solidFill>
                            <a:schemeClr val="tx1"/>
                          </a:solidFill>
                        </a:rPr>
                        <a:t>AT, DE, FR, IT, LI, LU, CH, ES</a:t>
                      </a:r>
                      <a:endParaRPr lang="en-GB" sz="1000" noProof="0" dirty="0">
                        <a:solidFill>
                          <a:schemeClr val="tx1"/>
                        </a:solidFill>
                      </a:endParaRPr>
                    </a:p>
                  </a:txBody>
                  <a:tcPr marL="91444" marR="91444" anchor="ctr" horzOverflow="overflow">
                    <a:solidFill>
                      <a:schemeClr val="bg1">
                        <a:lumMod val="85000"/>
                      </a:schemeClr>
                    </a:solidFill>
                  </a:tcPr>
                </a:tc>
                <a:tc hMerge="1">
                  <a:txBody>
                    <a:bodyPr/>
                    <a:lstStyle/>
                    <a:p>
                      <a:pPr marL="0" marR="0" indent="0" defTabSz="914400" eaLnBrk="1" fontAlgn="auto" latinLnBrk="0" hangingPunct="1">
                        <a:lnSpc>
                          <a:spcPct val="100000"/>
                        </a:lnSpc>
                        <a:spcBef>
                          <a:spcPts val="0"/>
                        </a:spcBef>
                        <a:spcAft>
                          <a:spcPts val="0"/>
                        </a:spcAft>
                        <a:buClrTx/>
                        <a:buSzTx/>
                        <a:buFontTx/>
                        <a:buNone/>
                        <a:tabLst/>
                        <a:defRPr/>
                      </a:pPr>
                      <a:endParaRPr kumimoji="0" lang="de-AT" sz="1200" b="0" i="0" u="none" strike="noStrike" cap="none" normalizeH="0" baseline="0" smtClean="0">
                        <a:ln>
                          <a:noFill/>
                        </a:ln>
                        <a:solidFill>
                          <a:schemeClr val="tx1"/>
                        </a:solidFill>
                        <a:effectLst/>
                        <a:latin typeface="+mn-lt"/>
                        <a:ea typeface="+mn-ea"/>
                        <a:cs typeface="+mn-cs"/>
                      </a:endParaRPr>
                    </a:p>
                  </a:txBody>
                  <a:tcPr marL="91444" marR="91444" anchor="ctr" horzOverflow="overflow"/>
                </a:tc>
                <a:tc hMerge="1">
                  <a:txBody>
                    <a:bodyPr/>
                    <a:lstStyle/>
                    <a:p>
                      <a:endParaRPr lang="de-AT"/>
                    </a:p>
                  </a:txBody>
                  <a:tcPr/>
                </a:tc>
                <a:tc hMerge="1">
                  <a:txBody>
                    <a:bodyPr/>
                    <a:lstStyle/>
                    <a:p>
                      <a:endParaRPr kumimoji="0" lang="de-AT" sz="1200" b="0" i="1" u="none" strike="noStrike" cap="none" normalizeH="0" baseline="0" smtClean="0">
                        <a:ln>
                          <a:noFill/>
                        </a:ln>
                        <a:solidFill>
                          <a:srgbClr val="FF0000"/>
                        </a:solidFill>
                        <a:effectLst/>
                        <a:latin typeface="+mn-lt"/>
                        <a:ea typeface="+mn-ea"/>
                        <a:cs typeface="+mn-cs"/>
                      </a:endParaRPr>
                    </a:p>
                  </a:txBody>
                  <a:tcPr marL="91444" marR="91444" anchor="ctr" horzOverflow="overflow"/>
                </a:tc>
                <a:tc hMerge="1">
                  <a:txBody>
                    <a:bodyPr/>
                    <a:lstStyle/>
                    <a:p>
                      <a:endParaRPr lang="de-AT"/>
                    </a:p>
                  </a:txBody>
                  <a:tcPr/>
                </a:tc>
              </a:tr>
              <a:tr h="374435">
                <a:tc gridSpan="6">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000" b="0" dirty="0" smtClean="0"/>
                        <a:t>Rating                                           </a:t>
                      </a:r>
                      <a:r>
                        <a:rPr lang="it-IT" sz="1000" b="0" dirty="0" err="1" smtClean="0"/>
                        <a:t>Morningstar</a:t>
                      </a:r>
                      <a:r>
                        <a:rPr lang="it-IT" sz="1000" b="0" dirty="0" smtClean="0"/>
                        <a:t> Rating: </a:t>
                      </a:r>
                      <a:r>
                        <a:rPr lang="it-IT" sz="1000" b="1" dirty="0" smtClean="0"/>
                        <a:t>5</a:t>
                      </a:r>
                      <a:r>
                        <a:rPr lang="it-IT" sz="1000" b="1" baseline="0" dirty="0" smtClean="0"/>
                        <a:t> Stars  </a:t>
                      </a:r>
                      <a:endParaRPr lang="it-IT" sz="1000" b="1" dirty="0" smtClean="0"/>
                    </a:p>
                  </a:txBody>
                  <a:tcPr marL="91444" marR="91444" anchor="ctr" horzOverflow="overflow">
                    <a:solidFill>
                      <a:schemeClr val="bg1">
                        <a:lumMod val="95000"/>
                      </a:schemeClr>
                    </a:solidFill>
                  </a:tcPr>
                </a:tc>
                <a:tc hMerge="1">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de-AT" sz="1200" dirty="0" smtClean="0"/>
                    </a:p>
                  </a:txBody>
                  <a:tcPr marL="91444" marR="91444" anchor="ctr" horzOverflow="overflow">
                    <a:solidFill>
                      <a:srgbClr val="FFC726"/>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bl>
          </a:graphicData>
        </a:graphic>
      </p:graphicFrame>
      <p:sp>
        <p:nvSpPr>
          <p:cNvPr id="3" name="Textfeld 2"/>
          <p:cNvSpPr txBox="1"/>
          <p:nvPr/>
        </p:nvSpPr>
        <p:spPr>
          <a:xfrm>
            <a:off x="1115616" y="6021288"/>
            <a:ext cx="7776864" cy="369332"/>
          </a:xfrm>
          <a:prstGeom prst="rect">
            <a:avLst/>
          </a:prstGeom>
          <a:noFill/>
        </p:spPr>
        <p:txBody>
          <a:bodyPr wrap="square" rtlCol="0">
            <a:spAutoFit/>
          </a:bodyPr>
          <a:lstStyle/>
          <a:p>
            <a:endParaRPr lang="de-AT"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4563840"/>
            <a:ext cx="936104" cy="201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395536" y="6222504"/>
            <a:ext cx="2214068" cy="230832"/>
          </a:xfrm>
          <a:prstGeom prst="rect">
            <a:avLst/>
          </a:prstGeom>
        </p:spPr>
        <p:txBody>
          <a:bodyPr wrap="none">
            <a:spAutoFit/>
          </a:bodyPr>
          <a:lstStyle/>
          <a:p>
            <a:r>
              <a:rPr lang="de-AT" sz="900" dirty="0"/>
              <a:t>*</a:t>
            </a:r>
            <a:r>
              <a:rPr lang="de-AT" sz="900" dirty="0" err="1"/>
              <a:t>Fonte</a:t>
            </a:r>
            <a:r>
              <a:rPr lang="de-AT" sz="900" dirty="0"/>
              <a:t>: </a:t>
            </a:r>
            <a:r>
              <a:rPr lang="de-AT" sz="900" dirty="0" err="1"/>
              <a:t>Morningstar</a:t>
            </a:r>
            <a:r>
              <a:rPr lang="de-AT" sz="900" dirty="0"/>
              <a:t> </a:t>
            </a:r>
            <a:r>
              <a:rPr lang="de-AT" sz="900" dirty="0" err="1"/>
              <a:t>Direct</a:t>
            </a:r>
            <a:r>
              <a:rPr lang="de-AT" sz="900" dirty="0"/>
              <a:t>: </a:t>
            </a:r>
            <a:r>
              <a:rPr lang="de-AT" sz="900" dirty="0" smtClean="0"/>
              <a:t>28.03.2014 </a:t>
            </a:r>
            <a:endParaRPr lang="de-AT" sz="900" dirty="0"/>
          </a:p>
        </p:txBody>
      </p:sp>
    </p:spTree>
    <p:extLst>
      <p:ext uri="{BB962C8B-B14F-4D97-AF65-F5344CB8AC3E}">
        <p14:creationId xmlns:p14="http://schemas.microsoft.com/office/powerpoint/2010/main" val="3147408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KAG">
  <a:themeElements>
    <a:clrScheme name="RCM_Design_Farbe">
      <a:dk1>
        <a:srgbClr val="000000"/>
      </a:dk1>
      <a:lt1>
        <a:srgbClr val="FFFFFF"/>
      </a:lt1>
      <a:dk2>
        <a:srgbClr val="000000"/>
      </a:dk2>
      <a:lt2>
        <a:srgbClr val="FFFFFF"/>
      </a:lt2>
      <a:accent1>
        <a:srgbClr val="1E4A76"/>
      </a:accent1>
      <a:accent2>
        <a:srgbClr val="3F87CF"/>
      </a:accent2>
      <a:accent3>
        <a:srgbClr val="639ED9"/>
      </a:accent3>
      <a:accent4>
        <a:srgbClr val="A0C4E8"/>
      </a:accent4>
      <a:accent5>
        <a:srgbClr val="868686"/>
      </a:accent5>
      <a:accent6>
        <a:srgbClr val="B9B9B9"/>
      </a:accent6>
      <a:hlink>
        <a:srgbClr val="3F87CF"/>
      </a:hlink>
      <a:folHlink>
        <a:srgbClr val="868686"/>
      </a:folHlink>
    </a:clrScheme>
    <a:fontScheme name="RCM_Design_Schrift">
      <a:majorFont>
        <a:latin typeface="Swis721 Md BT"/>
        <a:ea typeface=""/>
        <a:cs typeface=""/>
      </a:majorFont>
      <a:minorFont>
        <a:latin typeface="Swis721 Lt B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RCM_Desing_Farbe_weiss">
      <a:dk1>
        <a:srgbClr val="000000"/>
      </a:dk1>
      <a:lt1>
        <a:srgbClr val="FFFFFF"/>
      </a:lt1>
      <a:dk2>
        <a:srgbClr val="003366"/>
      </a:dk2>
      <a:lt2>
        <a:srgbClr val="FFFFFF"/>
      </a:lt2>
      <a:accent1>
        <a:srgbClr val="1E4A76"/>
      </a:accent1>
      <a:accent2>
        <a:srgbClr val="3F87CF"/>
      </a:accent2>
      <a:accent3>
        <a:srgbClr val="639ED9"/>
      </a:accent3>
      <a:accent4>
        <a:srgbClr val="A0C4E8"/>
      </a:accent4>
      <a:accent5>
        <a:srgbClr val="B9B9B9"/>
      </a:accent5>
      <a:accent6>
        <a:srgbClr val="DCDCDC"/>
      </a:accent6>
      <a:hlink>
        <a:srgbClr val="3F87CF"/>
      </a:hlink>
      <a:folHlink>
        <a:srgbClr val="B9B9B9"/>
      </a:folHlink>
    </a:clrScheme>
    <a:fontScheme name="RCM_Design_Schrift">
      <a:majorFont>
        <a:latin typeface="Swis721 Md BT"/>
        <a:ea typeface=""/>
        <a:cs typeface=""/>
      </a:majorFont>
      <a:minorFont>
        <a:latin typeface="Swis721 Lt B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RCM_Desing_Farbe_weiss">
      <a:dk1>
        <a:srgbClr val="000000"/>
      </a:dk1>
      <a:lt1>
        <a:srgbClr val="FFFFFF"/>
      </a:lt1>
      <a:dk2>
        <a:srgbClr val="003366"/>
      </a:dk2>
      <a:lt2>
        <a:srgbClr val="FFFFFF"/>
      </a:lt2>
      <a:accent1>
        <a:srgbClr val="1E4A76"/>
      </a:accent1>
      <a:accent2>
        <a:srgbClr val="3F87CF"/>
      </a:accent2>
      <a:accent3>
        <a:srgbClr val="639ED9"/>
      </a:accent3>
      <a:accent4>
        <a:srgbClr val="A0C4E8"/>
      </a:accent4>
      <a:accent5>
        <a:srgbClr val="B9B9B9"/>
      </a:accent5>
      <a:accent6>
        <a:srgbClr val="DCDCDC"/>
      </a:accent6>
      <a:hlink>
        <a:srgbClr val="3F87CF"/>
      </a:hlink>
      <a:folHlink>
        <a:srgbClr val="B9B9B9"/>
      </a:folHlink>
    </a:clrScheme>
    <a:fontScheme name="RCM_Design_Schrift">
      <a:majorFont>
        <a:latin typeface="Swis721 Md BT"/>
        <a:ea typeface=""/>
        <a:cs typeface=""/>
      </a:majorFont>
      <a:minorFont>
        <a:latin typeface="Swis721 Lt B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RCM_Design_Farbe">
    <a:dk1>
      <a:srgbClr val="000000"/>
    </a:dk1>
    <a:lt1>
      <a:srgbClr val="FFFFFF"/>
    </a:lt1>
    <a:dk2>
      <a:srgbClr val="003366"/>
    </a:dk2>
    <a:lt2>
      <a:srgbClr val="FFFFFF"/>
    </a:lt2>
    <a:accent1>
      <a:srgbClr val="1E4A76"/>
    </a:accent1>
    <a:accent2>
      <a:srgbClr val="3F87CF"/>
    </a:accent2>
    <a:accent3>
      <a:srgbClr val="639ED9"/>
    </a:accent3>
    <a:accent4>
      <a:srgbClr val="A0C4E8"/>
    </a:accent4>
    <a:accent5>
      <a:srgbClr val="B9B9B9"/>
    </a:accent5>
    <a:accent6>
      <a:srgbClr val="DCDCDC"/>
    </a:accent6>
    <a:hlink>
      <a:srgbClr val="3F87CF"/>
    </a:hlink>
    <a:folHlink>
      <a:srgbClr val="B9B9B9"/>
    </a:folHlink>
  </a:clrScheme>
  <a:fontScheme name="RCM_Design_Schrift">
    <a:majorFont>
      <a:latin typeface="Swis721 Md BT"/>
      <a:ea typeface=""/>
      <a:cs typeface=""/>
    </a:majorFont>
    <a:minorFont>
      <a:latin typeface="Swis721 Lt B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KAG</Template>
  <TotalTime>0</TotalTime>
  <Words>3332</Words>
  <Application>Microsoft Office PowerPoint</Application>
  <PresentationFormat>Bildschirmpräsentation (4:3)</PresentationFormat>
  <Paragraphs>599</Paragraphs>
  <Slides>30</Slides>
  <Notes>0</Notes>
  <HiddenSlides>0</HiddenSlides>
  <MMClips>0</MMClips>
  <ScaleCrop>false</ScaleCrop>
  <HeadingPairs>
    <vt:vector size="4" baseType="variant">
      <vt:variant>
        <vt:lpstr>Design</vt:lpstr>
      </vt:variant>
      <vt:variant>
        <vt:i4>1</vt:i4>
      </vt:variant>
      <vt:variant>
        <vt:lpstr>Folientitel</vt:lpstr>
      </vt:variant>
      <vt:variant>
        <vt:i4>30</vt:i4>
      </vt:variant>
    </vt:vector>
  </HeadingPairs>
  <TitlesOfParts>
    <vt:vector size="31" baseType="lpstr">
      <vt:lpstr>KAG</vt:lpstr>
      <vt:lpstr>Raiffeisen 337 – Strategic Allocation Master I  Active Risk Parity in azione</vt:lpstr>
      <vt:lpstr>Agenda</vt:lpstr>
      <vt:lpstr>Raiffeisen Capital Management in sintesi</vt:lpstr>
      <vt:lpstr>Competenze principali &amp; assett in Gestione</vt:lpstr>
      <vt:lpstr>Soluzioni sofisticate Multi Asset</vt:lpstr>
      <vt:lpstr>Agenda</vt:lpstr>
      <vt:lpstr>Risk Parity:  Impostazione delle aspettative nel modo giusto</vt:lpstr>
      <vt:lpstr>Perchè Raiffeisen 337 – Strategic Allocation Master I</vt:lpstr>
      <vt:lpstr>Key Facts Raiffeisen 337 – Strategic Allocation Master I</vt:lpstr>
      <vt:lpstr>Performance dalla data di lancio</vt:lpstr>
      <vt:lpstr>Performance lorda</vt:lpstr>
      <vt:lpstr>Team Multi Assets</vt:lpstr>
      <vt:lpstr>Agenda</vt:lpstr>
      <vt:lpstr>Fonti di rischio che diversificano scenari economici</vt:lpstr>
      <vt:lpstr>Processo di investimento – Active risk parity</vt:lpstr>
      <vt:lpstr>Active Risk Allocation – Livello 1 e 2</vt:lpstr>
      <vt:lpstr>Allocazione strategica di asset e rischio *</vt:lpstr>
      <vt:lpstr>Rendimento aggiustato all‘rischio stimato</vt:lpstr>
      <vt:lpstr>Processo di investimento in sintesi</vt:lpstr>
      <vt:lpstr>Percentuale di azioni, commodities e duration del fondo</vt:lpstr>
      <vt:lpstr>Analisi di performance</vt:lpstr>
      <vt:lpstr>Agenda</vt:lpstr>
      <vt:lpstr>Raiffeisen 337 – Strategic Allocation Master I Perchè adesso: </vt:lpstr>
      <vt:lpstr>Raiffeisen, il Suo esperta multi asset</vt:lpstr>
      <vt:lpstr>Agenda</vt:lpstr>
      <vt:lpstr>I vostri contatti</vt:lpstr>
      <vt:lpstr>Gestori del fondo</vt:lpstr>
      <vt:lpstr>Active Risk Parity Family</vt:lpstr>
      <vt:lpstr>I nostri servizi – Common understanding</vt:lpstr>
      <vt:lpstr>Disclaimer</vt:lpstr>
    </vt:vector>
  </TitlesOfParts>
  <Company>Raiffeisen Capital Management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Raiffeisen 337 – Strategic Allocation Master I  Active Risk Parity in azione</dc:title>
  <dc:creator>Fink Gabriela</dc:creator>
  <cp:lastModifiedBy>Fink Gabriela</cp:lastModifiedBy>
  <cp:revision>1</cp:revision>
  <dcterms:created xsi:type="dcterms:W3CDTF">2014-09-30T08:36:48Z</dcterms:created>
  <dcterms:modified xsi:type="dcterms:W3CDTF">2014-09-30T08:37:19Z</dcterms:modified>
</cp:coreProperties>
</file>